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1"/>
  </p:notes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2" d="100"/>
          <a:sy n="62" d="100"/>
        </p:scale>
        <p:origin x="-270" y="-84"/>
      </p:cViewPr>
      <p:guideLst>
        <p:guide orient="horz" pos="2160"/>
        <p:guide pos="2880"/>
      </p:guideLst>
    </p:cSldViewPr>
  </p:slideViewPr>
  <p:notesTextViewPr>
    <p:cViewPr>
      <p:scale>
        <a:sx n="1" d="1"/>
        <a:sy n="1" d="1"/>
      </p:scale>
      <p:origin x="0" y="1416"/>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5C6B934-647C-45CB-A36B-8F17B687E9C7}" type="datetimeFigureOut">
              <a:rPr lang="en-US" smtClean="0"/>
              <a:t>4/10/2019</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D1BFA60D-0759-410E-86E1-55AE7D526394}" type="slidenum">
              <a:rPr lang="en-US" smtClean="0"/>
              <a:t>‹#›</a:t>
            </a:fld>
            <a:endParaRPr lang="en-US"/>
          </a:p>
        </p:txBody>
      </p:sp>
    </p:spTree>
    <p:extLst>
      <p:ext uri="{BB962C8B-B14F-4D97-AF65-F5344CB8AC3E}">
        <p14:creationId xmlns:p14="http://schemas.microsoft.com/office/powerpoint/2010/main" val="9459333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Giving</a:t>
            </a:r>
            <a:r>
              <a:rPr lang="en-US" baseline="0" dirty="0" smtClean="0"/>
              <a:t> praise should always be an opener to criticism since its softens the management approach and stifle potential complains. Leaders should also acknowledge their own mistakes pointing the ones that their juniors exhibit. The criticism approach results in optimal results. Carnegie recalls a moment when he hired his niece and became frustrated with the amount of mistakes she made. He allowed himself to be empathetic to her and became more of a mentor to her</a:t>
            </a:r>
            <a:r>
              <a:rPr lang="en-US" baseline="0" dirty="0" smtClean="0"/>
              <a:t>. Carnegies uses historical evidences; for instance, the famous quarrel between Theodore Roosevelt and President Taft. Theodore criticized Taft for his conservatism after being reprimanded for killing lions in Africa. However, President Taft did not blame himself. According to Taft, “I do not see how I could have done differently from what I have.” (Carnegie, 1936). The takeaway points from the incident was that each one of them tried to justify their actions. Despite of the criticism, Taft was not convinced that he was wrong. Carnegie is critical that humans are inherently wrong-doers and are often blaming others but themselves. Therefore, owning up and reproaching ourselves is the first step to the </a:t>
            </a:r>
            <a:r>
              <a:rPr lang="en-US" baseline="0" smtClean="0"/>
              <a:t>healing process. </a:t>
            </a:r>
            <a:endParaRPr lang="en-US" dirty="0"/>
          </a:p>
        </p:txBody>
      </p:sp>
      <p:sp>
        <p:nvSpPr>
          <p:cNvPr id="4" name="Slide Number Placeholder 3"/>
          <p:cNvSpPr>
            <a:spLocks noGrp="1"/>
          </p:cNvSpPr>
          <p:nvPr>
            <p:ph type="sldNum" sz="quarter" idx="10"/>
          </p:nvPr>
        </p:nvSpPr>
        <p:spPr/>
        <p:txBody>
          <a:bodyPr/>
          <a:lstStyle/>
          <a:p>
            <a:fld id="{D1BFA60D-0759-410E-86E1-55AE7D526394}" type="slidenum">
              <a:rPr lang="en-US" smtClean="0"/>
              <a:t>2</a:t>
            </a:fld>
            <a:endParaRPr lang="en-US"/>
          </a:p>
        </p:txBody>
      </p:sp>
    </p:spTree>
    <p:extLst>
      <p:ext uri="{BB962C8B-B14F-4D97-AF65-F5344CB8AC3E}">
        <p14:creationId xmlns:p14="http://schemas.microsoft.com/office/powerpoint/2010/main" val="6037501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Asking persons to do something politely helps</a:t>
            </a:r>
            <a:r>
              <a:rPr lang="en-US" baseline="0" dirty="0" smtClean="0"/>
              <a:t> them come up with holistic solutions to the problem.  Despite being a subtle change, Carnegie is critical that it makes significant impacts.  In this regard, the fact a leader disagrees with their juniors does not justify ridicule. Leaders should put themselves in the shoes of their juniors and take into account how criticism will make them feel to avoid sparking negative perceptions of themselves. </a:t>
            </a:r>
            <a:endParaRPr lang="en-US" dirty="0"/>
          </a:p>
        </p:txBody>
      </p:sp>
      <p:sp>
        <p:nvSpPr>
          <p:cNvPr id="4" name="Slide Number Placeholder 3"/>
          <p:cNvSpPr>
            <a:spLocks noGrp="1"/>
          </p:cNvSpPr>
          <p:nvPr>
            <p:ph type="sldNum" sz="quarter" idx="10"/>
          </p:nvPr>
        </p:nvSpPr>
        <p:spPr/>
        <p:txBody>
          <a:bodyPr/>
          <a:lstStyle/>
          <a:p>
            <a:fld id="{D1BFA60D-0759-410E-86E1-55AE7D526394}" type="slidenum">
              <a:rPr lang="en-US" smtClean="0"/>
              <a:t>3</a:t>
            </a:fld>
            <a:endParaRPr lang="en-US"/>
          </a:p>
        </p:txBody>
      </p:sp>
    </p:spTree>
    <p:extLst>
      <p:ext uri="{BB962C8B-B14F-4D97-AF65-F5344CB8AC3E}">
        <p14:creationId xmlns:p14="http://schemas.microsoft.com/office/powerpoint/2010/main" val="31059287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Leaders should</a:t>
            </a:r>
            <a:r>
              <a:rPr lang="en-US" baseline="0" dirty="0" smtClean="0"/>
              <a:t> avoid saying words like “You are wrong.” and they should know that they are not always right. Before making an opinion, leaders need to begin in the most courteous way as possible. The dynamics of a good conversation should aim at making the other person say “yes,” “yes</a:t>
            </a:r>
            <a:r>
              <a:rPr lang="en-US" baseline="0" dirty="0" smtClean="0"/>
              <a:t>.” In this regard, he is fostering the theme of positive thinking since it promotes self education and self analysis. According to Dale Carnegie, “If you want to gather honey, don’t kick over the beehive.” The parable of the beehive is analogous to the contemporary working environment. Carnegie uses the “Two Gun” Crowley story to illustrate that no matter how persons are, they should not blame themselves. He says, “I have spent the best years of my life giving people the lighter pleasures, helping them have a good time, and all I get is abuse, the existence of a hunted man.” (Carnegie, 1936)</a:t>
            </a:r>
            <a:endParaRPr lang="en-US" dirty="0"/>
          </a:p>
        </p:txBody>
      </p:sp>
      <p:sp>
        <p:nvSpPr>
          <p:cNvPr id="4" name="Slide Number Placeholder 3"/>
          <p:cNvSpPr>
            <a:spLocks noGrp="1"/>
          </p:cNvSpPr>
          <p:nvPr>
            <p:ph type="sldNum" sz="quarter" idx="10"/>
          </p:nvPr>
        </p:nvSpPr>
        <p:spPr/>
        <p:txBody>
          <a:bodyPr/>
          <a:lstStyle/>
          <a:p>
            <a:fld id="{D1BFA60D-0759-410E-86E1-55AE7D526394}" type="slidenum">
              <a:rPr lang="en-US" smtClean="0"/>
              <a:t>5</a:t>
            </a:fld>
            <a:endParaRPr lang="en-US"/>
          </a:p>
        </p:txBody>
      </p:sp>
    </p:spTree>
    <p:extLst>
      <p:ext uri="{BB962C8B-B14F-4D97-AF65-F5344CB8AC3E}">
        <p14:creationId xmlns:p14="http://schemas.microsoft.com/office/powerpoint/2010/main" val="20689584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Carnegie</a:t>
            </a:r>
            <a:r>
              <a:rPr lang="en-US" baseline="0" dirty="0" smtClean="0"/>
              <a:t> pejoratively explains that leaders should be lavish in their praises. </a:t>
            </a:r>
            <a:r>
              <a:rPr lang="en-US" baseline="0" dirty="0" smtClean="0"/>
              <a:t>The rules that Carnegie has set out are not mere theories or guesswork. He advocating for the theme of positive living since he points out that the principle work marking. They are credibly effective since they have revolutionized the lives of numerous persons. He illustrates the theme of positive living when he uses a scenario of a man having 314 employees. The man used to condemn his employees and refrained from using kind words. After studying the principles in the book, he became spirited and sparked new enthusiasm within his workforce. He turned 314 enemies to friends who had high self-efficacies. According to the man, “When I used to walk through the establishment, no one greeted me. My employees actually looked the other way when they saw me approaching. But they are all my friends and even the janitor calls me by my first name.” (Carnegie, 1936).</a:t>
            </a:r>
            <a:endParaRPr lang="en-US" dirty="0"/>
          </a:p>
        </p:txBody>
      </p:sp>
      <p:sp>
        <p:nvSpPr>
          <p:cNvPr id="4" name="Slide Number Placeholder 3"/>
          <p:cNvSpPr>
            <a:spLocks noGrp="1"/>
          </p:cNvSpPr>
          <p:nvPr>
            <p:ph type="sldNum" sz="quarter" idx="10"/>
          </p:nvPr>
        </p:nvSpPr>
        <p:spPr/>
        <p:txBody>
          <a:bodyPr/>
          <a:lstStyle/>
          <a:p>
            <a:fld id="{D1BFA60D-0759-410E-86E1-55AE7D526394}" type="slidenum">
              <a:rPr lang="en-US" smtClean="0"/>
              <a:t>6</a:t>
            </a:fld>
            <a:endParaRPr lang="en-US"/>
          </a:p>
        </p:txBody>
      </p:sp>
    </p:spTree>
    <p:extLst>
      <p:ext uri="{BB962C8B-B14F-4D97-AF65-F5344CB8AC3E}">
        <p14:creationId xmlns:p14="http://schemas.microsoft.com/office/powerpoint/2010/main" val="18189623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43" name="Group 42"/>
          <p:cNvGrpSpPr/>
          <p:nvPr/>
        </p:nvGrpSpPr>
        <p:grpSpPr>
          <a:xfrm>
            <a:off x="-382404" y="0"/>
            <a:ext cx="9932332" cy="6858000"/>
            <a:chOff x="-382404" y="0"/>
            <a:chExt cx="9932332" cy="6858000"/>
          </a:xfrm>
        </p:grpSpPr>
        <p:grpSp>
          <p:nvGrpSpPr>
            <p:cNvPr id="44" name="Group 44"/>
            <p:cNvGrpSpPr/>
            <p:nvPr/>
          </p:nvGrpSpPr>
          <p:grpSpPr>
            <a:xfrm>
              <a:off x="0" y="0"/>
              <a:ext cx="9144000" cy="6858000"/>
              <a:chOff x="0" y="0"/>
              <a:chExt cx="9144000" cy="6858000"/>
            </a:xfrm>
          </p:grpSpPr>
          <p:grpSp>
            <p:nvGrpSpPr>
              <p:cNvPr id="70" name="Group 4"/>
              <p:cNvGrpSpPr/>
              <p:nvPr/>
            </p:nvGrpSpPr>
            <p:grpSpPr>
              <a:xfrm>
                <a:off x="0" y="0"/>
                <a:ext cx="2514600" cy="6858000"/>
                <a:chOff x="0" y="0"/>
                <a:chExt cx="2514600" cy="6858000"/>
              </a:xfrm>
            </p:grpSpPr>
            <p:sp>
              <p:nvSpPr>
                <p:cNvPr id="115" name="Rectangle 11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6"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7"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1" name="Group 5"/>
              <p:cNvGrpSpPr/>
              <p:nvPr/>
            </p:nvGrpSpPr>
            <p:grpSpPr>
              <a:xfrm>
                <a:off x="422910" y="0"/>
                <a:ext cx="2514600" cy="6858000"/>
                <a:chOff x="0" y="0"/>
                <a:chExt cx="2514600" cy="6858000"/>
              </a:xfrm>
            </p:grpSpPr>
            <p:sp>
              <p:nvSpPr>
                <p:cNvPr id="85" name="Rectangle 84"/>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11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80"/>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5" name="Freeform 44"/>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Freeform 51"/>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3" name="Hexagon 52"/>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Freeform 57"/>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Freeform 67"/>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Freeform 68"/>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7" name="Rectangle 46"/>
          <p:cNvSpPr/>
          <p:nvPr/>
        </p:nvSpPr>
        <p:spPr>
          <a:xfrm>
            <a:off x="4649096" y="-21511"/>
            <a:ext cx="3505200" cy="2312889"/>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a:off x="4733365" y="2708476"/>
            <a:ext cx="3313355" cy="1702160"/>
          </a:xfrm>
        </p:spPr>
        <p:txBody>
          <a:bodyPr>
            <a:normAutofit/>
          </a:bodyPr>
          <a:lstStyle>
            <a:lvl1pPr>
              <a:defRPr sz="3600"/>
            </a:lvl1pPr>
          </a:lstStyle>
          <a:p>
            <a:r>
              <a:rPr lang="en-US" smtClean="0"/>
              <a:t>Click to edit Master title style</a:t>
            </a:r>
            <a:endParaRPr lang="en-US" dirty="0"/>
          </a:p>
        </p:txBody>
      </p:sp>
      <p:sp>
        <p:nvSpPr>
          <p:cNvPr id="3" name="Subtitle 2"/>
          <p:cNvSpPr>
            <a:spLocks noGrp="1"/>
          </p:cNvSpPr>
          <p:nvPr>
            <p:ph type="subTitle" idx="1"/>
          </p:nvPr>
        </p:nvSpPr>
        <p:spPr>
          <a:xfrm>
            <a:off x="4733365" y="4421080"/>
            <a:ext cx="3309803" cy="1260629"/>
          </a:xfrm>
        </p:spPr>
        <p:txBody>
          <a:bodyPr>
            <a:normAutofit/>
          </a:bodyPr>
          <a:lstStyle>
            <a:lvl1pPr marL="0" indent="0" algn="l">
              <a:buNone/>
              <a:defRPr sz="1800">
                <a:solidFill>
                  <a:srgbClr val="424242"/>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a:xfrm>
            <a:off x="4738744" y="1516828"/>
            <a:ext cx="2133600" cy="750981"/>
          </a:xfrm>
        </p:spPr>
        <p:txBody>
          <a:bodyPr anchor="b"/>
          <a:lstStyle>
            <a:lvl1pPr algn="l">
              <a:defRPr sz="2400"/>
            </a:lvl1pPr>
          </a:lstStyle>
          <a:p>
            <a:fld id="{F29C3FDD-FEBF-44ED-A22F-1EBEEA2E2A0D}" type="datetimeFigureOut">
              <a:rPr lang="en-US" smtClean="0"/>
              <a:t>4/10/2019</a:t>
            </a:fld>
            <a:endParaRPr lang="en-US"/>
          </a:p>
        </p:txBody>
      </p:sp>
      <p:sp>
        <p:nvSpPr>
          <p:cNvPr id="50" name="Rectangle 49"/>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ooter Placeholder 4"/>
          <p:cNvSpPr>
            <a:spLocks noGrp="1"/>
          </p:cNvSpPr>
          <p:nvPr>
            <p:ph type="ftr" sz="quarter" idx="11"/>
          </p:nvPr>
        </p:nvSpPr>
        <p:spPr>
          <a:xfrm>
            <a:off x="5303520" y="5719966"/>
            <a:ext cx="2831592" cy="365125"/>
          </a:xfrm>
        </p:spPr>
        <p:txBody>
          <a:bodyPr>
            <a:normAutofit/>
          </a:bodyPr>
          <a:lstStyle>
            <a:lvl1pPr>
              <a:defRPr>
                <a:solidFill>
                  <a:schemeClr val="accent1"/>
                </a:solidFill>
              </a:defRPr>
            </a:lvl1pPr>
          </a:lstStyle>
          <a:p>
            <a:endParaRPr lang="en-US"/>
          </a:p>
        </p:txBody>
      </p:sp>
      <p:sp>
        <p:nvSpPr>
          <p:cNvPr id="6" name="Slide Number Placeholder 5"/>
          <p:cNvSpPr>
            <a:spLocks noGrp="1"/>
          </p:cNvSpPr>
          <p:nvPr>
            <p:ph type="sldNum" sz="quarter" idx="12"/>
          </p:nvPr>
        </p:nvSpPr>
        <p:spPr>
          <a:xfrm>
            <a:off x="4649096" y="5719966"/>
            <a:ext cx="643666" cy="365125"/>
          </a:xfrm>
        </p:spPr>
        <p:txBody>
          <a:bodyPr/>
          <a:lstStyle>
            <a:lvl1pPr>
              <a:defRPr>
                <a:solidFill>
                  <a:schemeClr val="accent1"/>
                </a:solidFill>
              </a:defRPr>
            </a:lvl1pPr>
          </a:lstStyle>
          <a:p>
            <a:fld id="{DEE20C4F-083E-48E0-BCFE-3B94592083A0}" type="slidenum">
              <a:rPr lang="en-US" smtClean="0"/>
              <a:t>‹#›</a:t>
            </a:fld>
            <a:endParaRPr lang="en-US"/>
          </a:p>
        </p:txBody>
      </p:sp>
      <p:sp>
        <p:nvSpPr>
          <p:cNvPr id="89" name="Rectangle 88"/>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F29C3FDD-FEBF-44ED-A22F-1EBEEA2E2A0D}"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20C4F-083E-48E0-BCFE-3B94592083A0}"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258645" y="2900829"/>
            <a:ext cx="6637468" cy="1362075"/>
          </a:xfrm>
        </p:spPr>
        <p:txBody>
          <a:bodyPr anchor="b"/>
          <a:lstStyle>
            <a:lvl1pPr algn="l">
              <a:defRPr sz="4000" b="0" cap="none" baseline="0"/>
            </a:lvl1pPr>
          </a:lstStyle>
          <a:p>
            <a:r>
              <a:rPr lang="en-US" smtClean="0"/>
              <a:t>Click to edit Master title style</a:t>
            </a:r>
            <a:endParaRPr lang="en-US" dirty="0"/>
          </a:p>
        </p:txBody>
      </p:sp>
      <p:sp>
        <p:nvSpPr>
          <p:cNvPr id="3" name="Text Placeholder 2"/>
          <p:cNvSpPr>
            <a:spLocks noGrp="1"/>
          </p:cNvSpPr>
          <p:nvPr>
            <p:ph type="body" idx="1"/>
          </p:nvPr>
        </p:nvSpPr>
        <p:spPr>
          <a:xfrm>
            <a:off x="1258645" y="4267200"/>
            <a:ext cx="6637467" cy="1520413"/>
          </a:xfrm>
        </p:spPr>
        <p:txBody>
          <a:bodyPr anchor="t"/>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F29C3FDD-FEBF-44ED-A22F-1EBEEA2E2A0D}"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20C4F-083E-48E0-BCFE-3B94592083A0}" type="slidenum">
              <a:rPr lang="en-US" smtClean="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5" name="Date Placeholder 4"/>
          <p:cNvSpPr>
            <a:spLocks noGrp="1"/>
          </p:cNvSpPr>
          <p:nvPr>
            <p:ph type="dt" sz="half" idx="10"/>
          </p:nvPr>
        </p:nvSpPr>
        <p:spPr/>
        <p:txBody>
          <a:bodyPr/>
          <a:lstStyle/>
          <a:p>
            <a:fld id="{F29C3FDD-FEBF-44ED-A22F-1EBEEA2E2A0D}" type="datetimeFigureOut">
              <a:rPr lang="en-US" smtClean="0"/>
              <a:t>4/10/2019</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EE20C4F-083E-48E0-BCFE-3B94592083A0}" type="slidenum">
              <a:rPr lang="en-US" smtClean="0"/>
              <a:t>‹#›</a:t>
            </a:fld>
            <a:endParaRPr lang="en-US"/>
          </a:p>
        </p:txBody>
      </p:sp>
      <p:sp>
        <p:nvSpPr>
          <p:cNvPr id="9" name="Content Placeholder 8"/>
          <p:cNvSpPr>
            <a:spLocks noGrp="1"/>
          </p:cNvSpPr>
          <p:nvPr>
            <p:ph sz="quarter" idx="13"/>
          </p:nvPr>
        </p:nvSpPr>
        <p:spPr>
          <a:xfrm>
            <a:off x="1042416" y="2313432"/>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1" name="Content Placeholder 10"/>
          <p:cNvSpPr>
            <a:spLocks noGrp="1"/>
          </p:cNvSpPr>
          <p:nvPr>
            <p:ph sz="quarter" idx="14"/>
          </p:nvPr>
        </p:nvSpPr>
        <p:spPr>
          <a:xfrm>
            <a:off x="4645152" y="2313431"/>
            <a:ext cx="3419856" cy="349300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412111" y="2316009"/>
            <a:ext cx="3057148"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41721"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11837" y="2316010"/>
            <a:ext cx="3055717" cy="639762"/>
          </a:xfrm>
        </p:spPr>
        <p:txBody>
          <a:bodyPr anchor="b"/>
          <a:lstStyle>
            <a:lvl1pPr marL="0" indent="0">
              <a:buNone/>
              <a:defRPr sz="2400" b="1">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152" y="2974694"/>
            <a:ext cx="3419856" cy="2835797"/>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F29C3FDD-FEBF-44ED-A22F-1EBEEA2E2A0D}" type="datetimeFigureOut">
              <a:rPr lang="en-US" smtClean="0"/>
              <a:t>4/10/2019</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EE20C4F-083E-48E0-BCFE-3B94592083A0}" type="slidenum">
              <a:rPr lang="en-US" smtClean="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F29C3FDD-FEBF-44ED-A22F-1EBEEA2E2A0D}" type="datetimeFigureOut">
              <a:rPr lang="en-US" smtClean="0"/>
              <a:t>4/10/2019</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EE20C4F-083E-48E0-BCFE-3B94592083A0}"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29C3FDD-FEBF-44ED-A22F-1EBEEA2E2A0D}" type="datetimeFigureOut">
              <a:rPr lang="en-US" smtClean="0"/>
              <a:t>4/10/2019</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EE20C4F-083E-48E0-BCFE-3B94592083A0}"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2" name="Group 4"/>
              <p:cNvGrpSpPr/>
              <p:nvPr/>
            </p:nvGrpSpPr>
            <p:grpSpPr>
              <a:xfrm>
                <a:off x="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3" name="Group 5"/>
              <p:cNvGrpSpPr/>
              <p:nvPr/>
            </p:nvGrpSpPr>
            <p:grpSpPr>
              <a:xfrm>
                <a:off x="42291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4" name="Group 9"/>
              <p:cNvGrpSpPr/>
              <p:nvPr/>
            </p:nvGrpSpPr>
            <p:grpSpPr>
              <a:xfrm rot="10800000">
                <a:off x="6629400" y="0"/>
                <a:ext cx="2514600" cy="6858000"/>
                <a:chOff x="0" y="0"/>
                <a:chExt cx="2514600" cy="6858000"/>
              </a:xfrm>
            </p:grpSpPr>
            <p:sp>
              <p:nvSpPr>
                <p:cNvPr id="78" name="Rectangle 77"/>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5" name="Rectangle 74"/>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75"/>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7" name="Rectangle 76"/>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7" name="Freeform 46"/>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Freeform 50"/>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2" name="Hexagon 51"/>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Hexagon 54"/>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Freeform 58"/>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Hexagon 62"/>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Freeform 69"/>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Freeform 70"/>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Rectangle 45"/>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Rectangle 56"/>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ate Placeholder 4"/>
          <p:cNvSpPr>
            <a:spLocks noGrp="1"/>
          </p:cNvSpPr>
          <p:nvPr>
            <p:ph type="dt" sz="half" idx="10"/>
          </p:nvPr>
        </p:nvSpPr>
        <p:spPr/>
        <p:txBody>
          <a:bodyPr/>
          <a:lstStyle/>
          <a:p>
            <a:fld id="{F29C3FDD-FEBF-44ED-A22F-1EBEEA2E2A0D}" type="datetimeFigureOut">
              <a:rPr lang="en-US" smtClean="0"/>
              <a:t>4/10/2019</a:t>
            </a:fld>
            <a:endParaRPr lang="en-US"/>
          </a:p>
        </p:txBody>
      </p:sp>
      <p:sp>
        <p:nvSpPr>
          <p:cNvPr id="7" name="Slide Number Placeholder 6"/>
          <p:cNvSpPr>
            <a:spLocks noGrp="1"/>
          </p:cNvSpPr>
          <p:nvPr>
            <p:ph type="sldNum" sz="quarter" idx="12"/>
          </p:nvPr>
        </p:nvSpPr>
        <p:spPr/>
        <p:txBody>
          <a:bodyPr/>
          <a:lstStyle/>
          <a:p>
            <a:fld id="{DEE20C4F-083E-48E0-BCFE-3B94592083A0}" type="slidenum">
              <a:rPr lang="en-US" smtClean="0"/>
              <a:t>‹#›</a:t>
            </a:fld>
            <a:endParaRPr lang="en-US"/>
          </a:p>
        </p:txBody>
      </p:sp>
      <p:sp>
        <p:nvSpPr>
          <p:cNvPr id="58" name="Rectangle 57"/>
          <p:cNvSpPr/>
          <p:nvPr/>
        </p:nvSpPr>
        <p:spPr>
          <a:xfrm>
            <a:off x="905571" y="601883"/>
            <a:ext cx="3562257" cy="5648445"/>
          </a:xfrm>
          <a:prstGeom prst="rect">
            <a:avLst/>
          </a:prstGeom>
          <a:solidFill>
            <a:schemeClr val="bg1"/>
          </a:solidFill>
          <a:ln w="31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p:cNvSpPr>
            <a:spLocks noGrp="1"/>
          </p:cNvSpPr>
          <p:nvPr>
            <p:ph idx="1"/>
          </p:nvPr>
        </p:nvSpPr>
        <p:spPr>
          <a:xfrm>
            <a:off x="1145894" y="856527"/>
            <a:ext cx="3090440" cy="5150734"/>
          </a:xfrm>
        </p:spPr>
        <p:txBody>
          <a:bodyPr/>
          <a:lstStyle>
            <a:lvl1pPr>
              <a:defRPr sz="2400"/>
            </a:lvl1pPr>
            <a:lvl2pPr>
              <a:defRPr sz="2200"/>
            </a:lvl2pPr>
            <a:lvl3pPr>
              <a:defRPr sz="2000"/>
            </a:lvl3pPr>
            <a:lvl4pPr>
              <a:defRPr sz="1800"/>
            </a:lvl4pPr>
            <a:lvl5pPr>
              <a:defRPr sz="16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1" name="Rectangle 60"/>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2" name="Title 1"/>
          <p:cNvSpPr>
            <a:spLocks noGrp="1"/>
          </p:cNvSpPr>
          <p:nvPr>
            <p:ph type="title"/>
          </p:nvPr>
        </p:nvSpPr>
        <p:spPr>
          <a:xfrm>
            <a:off x="4739833" y="2657434"/>
            <a:ext cx="3304572" cy="1463153"/>
          </a:xfrm>
        </p:spPr>
        <p:txBody>
          <a:bodyPr anchor="b">
            <a:normAutofit/>
          </a:bodyPr>
          <a:lstStyle>
            <a:lvl1pPr algn="l">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4736592" y="4136994"/>
            <a:ext cx="3298784" cy="1517904"/>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grpSp>
        <p:nvGrpSpPr>
          <p:cNvPr id="44" name="Group 43"/>
          <p:cNvGrpSpPr/>
          <p:nvPr/>
        </p:nvGrpSpPr>
        <p:grpSpPr>
          <a:xfrm>
            <a:off x="-382404" y="0"/>
            <a:ext cx="9932332" cy="6858000"/>
            <a:chOff x="-382404" y="0"/>
            <a:chExt cx="9932332" cy="6858000"/>
          </a:xfrm>
        </p:grpSpPr>
        <p:grpSp>
          <p:nvGrpSpPr>
            <p:cNvPr id="45" name="Group 44"/>
            <p:cNvGrpSpPr/>
            <p:nvPr/>
          </p:nvGrpSpPr>
          <p:grpSpPr>
            <a:xfrm>
              <a:off x="0" y="0"/>
              <a:ext cx="9144000" cy="6858000"/>
              <a:chOff x="0" y="0"/>
              <a:chExt cx="9144000" cy="6858000"/>
            </a:xfrm>
          </p:grpSpPr>
          <p:grpSp>
            <p:nvGrpSpPr>
              <p:cNvPr id="75" name="Group 4"/>
              <p:cNvGrpSpPr/>
              <p:nvPr/>
            </p:nvGrpSpPr>
            <p:grpSpPr>
              <a:xfrm>
                <a:off x="0" y="0"/>
                <a:ext cx="2514600" cy="6858000"/>
                <a:chOff x="0" y="0"/>
                <a:chExt cx="2514600" cy="6858000"/>
              </a:xfrm>
            </p:grpSpPr>
            <p:sp>
              <p:nvSpPr>
                <p:cNvPr id="87" name="Rectangle 8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8"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9"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6" name="Group 5"/>
              <p:cNvGrpSpPr/>
              <p:nvPr/>
            </p:nvGrpSpPr>
            <p:grpSpPr>
              <a:xfrm>
                <a:off x="422910" y="0"/>
                <a:ext cx="2514600" cy="6858000"/>
                <a:chOff x="0" y="0"/>
                <a:chExt cx="2514600" cy="6858000"/>
              </a:xfrm>
            </p:grpSpPr>
            <p:sp>
              <p:nvSpPr>
                <p:cNvPr id="84" name="Rectangle 83"/>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Rectangle 84"/>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6" name="Rectangle 85"/>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7" name="Group 9"/>
              <p:cNvGrpSpPr/>
              <p:nvPr/>
            </p:nvGrpSpPr>
            <p:grpSpPr>
              <a:xfrm rot="10800000">
                <a:off x="6629400" y="0"/>
                <a:ext cx="2514600" cy="6858000"/>
                <a:chOff x="0" y="0"/>
                <a:chExt cx="2514600" cy="6858000"/>
              </a:xfrm>
            </p:grpSpPr>
            <p:sp>
              <p:nvSpPr>
                <p:cNvPr id="81" name="Rectangle 80"/>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2" name="Rectangle 81"/>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3" name="Rectangle 82"/>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78" name="Rectangle 77"/>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9" name="Rectangle 78"/>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0" name="Rectangle 79"/>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6" name="Freeform 45"/>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8" name="Freeform 47"/>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Freeform 49"/>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Hexagon 50"/>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Hexagon 60"/>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Hexagon 61"/>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Freeform 62"/>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Hexagon 63"/>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Hexagon 64"/>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6" name="Hexagon 65"/>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7" name="Hexagon 66"/>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8" name="Hexagon 67"/>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9" name="Hexagon 68"/>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Hexagon 69"/>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Hexagon 70"/>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2" name="Hexagon 71"/>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3" name="Freeform 72"/>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Freeform 73"/>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94" name="Rectangle 93"/>
          <p:cNvSpPr/>
          <p:nvPr/>
        </p:nvSpPr>
        <p:spPr>
          <a:xfrm>
            <a:off x="4561242" y="-21511"/>
            <a:ext cx="3679116" cy="6271840"/>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10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2" name="Rectangle 101"/>
          <p:cNvSpPr/>
          <p:nvPr/>
        </p:nvSpPr>
        <p:spPr>
          <a:xfrm>
            <a:off x="905571" y="601883"/>
            <a:ext cx="3562257" cy="5648445"/>
          </a:xfrm>
          <a:prstGeom prst="rect">
            <a:avLst/>
          </a:prstGeom>
          <a:solidFill>
            <a:srgbClr val="FFFFFF"/>
          </a:solidFill>
          <a:ln w="3175">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4650889" y="6088284"/>
            <a:ext cx="3505200" cy="8174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4734424" y="2660904"/>
            <a:ext cx="3300984" cy="1463040"/>
          </a:xfrm>
        </p:spPr>
        <p:txBody>
          <a:bodyPr anchor="b">
            <a:normAutofit/>
          </a:bodyPr>
          <a:lstStyle>
            <a:lvl1pPr algn="l">
              <a:defRPr sz="2800" b="0"/>
            </a:lvl1pPr>
          </a:lstStyle>
          <a:p>
            <a:r>
              <a:rPr lang="en-US" smtClean="0"/>
              <a:t>Click to edit Master title style</a:t>
            </a:r>
            <a:endParaRPr lang="en-US"/>
          </a:p>
        </p:txBody>
      </p:sp>
      <p:sp>
        <p:nvSpPr>
          <p:cNvPr id="3" name="Picture Placeholder 2"/>
          <p:cNvSpPr>
            <a:spLocks noGrp="1"/>
          </p:cNvSpPr>
          <p:nvPr>
            <p:ph type="pic" idx="1"/>
          </p:nvPr>
        </p:nvSpPr>
        <p:spPr>
          <a:xfrm>
            <a:off x="1005208" y="693795"/>
            <a:ext cx="3359623" cy="5468112"/>
          </a:xfrm>
        </p:spPr>
        <p:txBody>
          <a:bodyPr/>
          <a:lstStyle>
            <a:lvl1pPr marL="0" indent="0">
              <a:buNone/>
              <a:defRPr sz="3200">
                <a:solidFill>
                  <a:schemeClr val="accent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734630" y="4133088"/>
            <a:ext cx="3300573" cy="1519561"/>
          </a:xfrm>
        </p:spPr>
        <p:txBody>
          <a:bodyPr>
            <a:normAutofit/>
          </a:bodyPr>
          <a:lstStyle>
            <a:lvl1pPr marL="0" indent="0">
              <a:buNone/>
              <a:defRPr sz="1600">
                <a:solidFill>
                  <a:srgbClr val="42424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F29C3FDD-FEBF-44ED-A22F-1EBEEA2E2A0D}" type="datetimeFigureOut">
              <a:rPr lang="en-US" smtClean="0"/>
              <a:t>4/10/2019</a:t>
            </a:fld>
            <a:endParaRPr lang="en-US"/>
          </a:p>
        </p:txBody>
      </p:sp>
      <p:sp>
        <p:nvSpPr>
          <p:cNvPr id="6" name="Footer Placeholder 5"/>
          <p:cNvSpPr>
            <a:spLocks noGrp="1"/>
          </p:cNvSpPr>
          <p:nvPr>
            <p:ph type="ftr" sz="quarter" idx="11"/>
          </p:nvPr>
        </p:nvSpPr>
        <p:spPr>
          <a:xfrm>
            <a:off x="4641448" y="5724835"/>
            <a:ext cx="3493664" cy="365125"/>
          </a:xfrm>
        </p:spPr>
        <p:txBody>
          <a:bodyPr>
            <a:normAutofit/>
          </a:bodyPr>
          <a:lstStyle/>
          <a:p>
            <a:endParaRPr lang="en-US"/>
          </a:p>
        </p:txBody>
      </p:sp>
      <p:sp>
        <p:nvSpPr>
          <p:cNvPr id="7" name="Slide Number Placeholder 6"/>
          <p:cNvSpPr>
            <a:spLocks noGrp="1"/>
          </p:cNvSpPr>
          <p:nvPr>
            <p:ph type="sldNum" sz="quarter" idx="12"/>
          </p:nvPr>
        </p:nvSpPr>
        <p:spPr/>
        <p:txBody>
          <a:bodyPr/>
          <a:lstStyle/>
          <a:p>
            <a:fld id="{DEE20C4F-083E-48E0-BCFE-3B94592083A0}"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9C3FDD-FEBF-44ED-A22F-1EBEEA2E2A0D}"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20C4F-083E-48E0-BCFE-3B94592083A0}"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030147"/>
            <a:ext cx="1484453" cy="4780344"/>
          </a:xfrm>
        </p:spPr>
        <p:txBody>
          <a:bodyPr vert="eaVert" anchor="ctr"/>
          <a:lstStyle/>
          <a:p>
            <a:r>
              <a:rPr lang="en-US" smtClean="0"/>
              <a:t>Click to edit Master title style</a:t>
            </a:r>
            <a:endParaRPr lang="en-US"/>
          </a:p>
        </p:txBody>
      </p:sp>
      <p:sp>
        <p:nvSpPr>
          <p:cNvPr id="3" name="Vertical Text Placeholder 2"/>
          <p:cNvSpPr>
            <a:spLocks noGrp="1"/>
          </p:cNvSpPr>
          <p:nvPr>
            <p:ph type="body" orient="vert" idx="1"/>
          </p:nvPr>
        </p:nvSpPr>
        <p:spPr>
          <a:xfrm>
            <a:off x="1053296" y="1030147"/>
            <a:ext cx="5423704" cy="478034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F29C3FDD-FEBF-44ED-A22F-1EBEEA2E2A0D}" type="datetimeFigureOut">
              <a:rPr lang="en-US" smtClean="0"/>
              <a:t>4/10/2019</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EE20C4F-083E-48E0-BCFE-3B94592083A0}"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42" name="Group 41"/>
          <p:cNvGrpSpPr/>
          <p:nvPr/>
        </p:nvGrpSpPr>
        <p:grpSpPr>
          <a:xfrm>
            <a:off x="-304800" y="0"/>
            <a:ext cx="9932332" cy="6858000"/>
            <a:chOff x="-382404" y="0"/>
            <a:chExt cx="9932332" cy="6858000"/>
          </a:xfrm>
        </p:grpSpPr>
        <p:grpSp>
          <p:nvGrpSpPr>
            <p:cNvPr id="43" name="Group 44"/>
            <p:cNvGrpSpPr/>
            <p:nvPr/>
          </p:nvGrpSpPr>
          <p:grpSpPr>
            <a:xfrm>
              <a:off x="0" y="0"/>
              <a:ext cx="9144000" cy="6858000"/>
              <a:chOff x="0" y="0"/>
              <a:chExt cx="9144000" cy="6858000"/>
            </a:xfrm>
          </p:grpSpPr>
          <p:grpSp>
            <p:nvGrpSpPr>
              <p:cNvPr id="101" name="Group 4"/>
              <p:cNvGrpSpPr/>
              <p:nvPr/>
            </p:nvGrpSpPr>
            <p:grpSpPr>
              <a:xfrm>
                <a:off x="0" y="0"/>
                <a:ext cx="2514600" cy="6858000"/>
                <a:chOff x="0" y="0"/>
                <a:chExt cx="2514600" cy="6858000"/>
              </a:xfrm>
            </p:grpSpPr>
            <p:sp>
              <p:nvSpPr>
                <p:cNvPr id="113" name="Rectangle 112"/>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4" name="Rectangle 2"/>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5" name="Rectangle 3"/>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2" name="Group 5"/>
              <p:cNvGrpSpPr/>
              <p:nvPr/>
            </p:nvGrpSpPr>
            <p:grpSpPr>
              <a:xfrm>
                <a:off x="422910" y="0"/>
                <a:ext cx="2514600" cy="6858000"/>
                <a:chOff x="0" y="0"/>
                <a:chExt cx="2514600" cy="6858000"/>
              </a:xfrm>
            </p:grpSpPr>
            <p:sp>
              <p:nvSpPr>
                <p:cNvPr id="110" name="Rectangle 109"/>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1" name="Rectangle 110"/>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2" name="Rectangle 111"/>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03" name="Group 9"/>
              <p:cNvGrpSpPr/>
              <p:nvPr/>
            </p:nvGrpSpPr>
            <p:grpSpPr>
              <a:xfrm rot="10800000">
                <a:off x="6629400" y="0"/>
                <a:ext cx="2514600" cy="6858000"/>
                <a:chOff x="0" y="0"/>
                <a:chExt cx="2514600" cy="6858000"/>
              </a:xfrm>
            </p:grpSpPr>
            <p:sp>
              <p:nvSpPr>
                <p:cNvPr id="107" name="Rectangle 106"/>
                <p:cNvSpPr/>
                <p:nvPr/>
              </p:nvSpPr>
              <p:spPr>
                <a:xfrm>
                  <a:off x="914400" y="0"/>
                  <a:ext cx="1600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8" name="Rectangle 107"/>
                <p:cNvSpPr/>
                <p:nvPr/>
              </p:nvSpPr>
              <p:spPr>
                <a:xfrm>
                  <a:off x="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9" name="Rectangle 108"/>
                <p:cNvSpPr/>
                <p:nvPr/>
              </p:nvSpPr>
              <p:spPr>
                <a:xfrm>
                  <a:off x="2286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04" name="Rectangle 103"/>
              <p:cNvSpPr/>
              <p:nvPr/>
            </p:nvSpPr>
            <p:spPr>
              <a:xfrm>
                <a:off x="3810000" y="0"/>
                <a:ext cx="28194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5" name="Rectangle 104"/>
              <p:cNvSpPr/>
              <p:nvPr/>
            </p:nvSpPr>
            <p:spPr>
              <a:xfrm>
                <a:off x="2895600" y="0"/>
                <a:ext cx="4572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6" name="Rectangle 105"/>
              <p:cNvSpPr/>
              <p:nvPr/>
            </p:nvSpPr>
            <p:spPr>
              <a:xfrm>
                <a:off x="3124200" y="0"/>
                <a:ext cx="762000" cy="6858000"/>
              </a:xfrm>
              <a:prstGeom prst="rect">
                <a:avLst/>
              </a:prstGeom>
              <a:solidFill>
                <a:schemeClr val="bg1">
                  <a:alpha val="1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44" name="Freeform 43"/>
            <p:cNvSpPr/>
            <p:nvPr/>
          </p:nvSpPr>
          <p:spPr>
            <a:xfrm>
              <a:off x="-11875" y="5035138"/>
              <a:ext cx="9144000" cy="1175655"/>
            </a:xfrm>
            <a:custGeom>
              <a:avLst/>
              <a:gdLst>
                <a:gd name="connsiteX0" fmla="*/ 0 w 9144000"/>
                <a:gd name="connsiteY0" fmla="*/ 1116280 h 1175656"/>
                <a:gd name="connsiteX1" fmla="*/ 1674420 w 9144000"/>
                <a:gd name="connsiteY1" fmla="*/ 1163781 h 1175656"/>
                <a:gd name="connsiteX2" fmla="*/ 4120737 w 9144000"/>
                <a:gd name="connsiteY2" fmla="*/ 1045028 h 1175656"/>
                <a:gd name="connsiteX3" fmla="*/ 7172696 w 9144000"/>
                <a:gd name="connsiteY3" fmla="*/ 605641 h 1175656"/>
                <a:gd name="connsiteX4" fmla="*/ 9144000 w 9144000"/>
                <a:gd name="connsiteY4" fmla="*/ 0 h 1175656"/>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270659 h 1330035"/>
                <a:gd name="connsiteX1" fmla="*/ 1674420 w 9144000"/>
                <a:gd name="connsiteY1" fmla="*/ 1318160 h 1330035"/>
                <a:gd name="connsiteX2" fmla="*/ 4120737 w 9144000"/>
                <a:gd name="connsiteY2" fmla="*/ 1199407 h 1330035"/>
                <a:gd name="connsiteX3" fmla="*/ 7172696 w 9144000"/>
                <a:gd name="connsiteY3" fmla="*/ 760020 h 1330035"/>
                <a:gd name="connsiteX4" fmla="*/ 9144000 w 9144000"/>
                <a:gd name="connsiteY4" fmla="*/ 0 h 1330035"/>
                <a:gd name="connsiteX0" fmla="*/ 0 w 9144000"/>
                <a:gd name="connsiteY0" fmla="*/ 1116279 h 1175655"/>
                <a:gd name="connsiteX1" fmla="*/ 1674420 w 9144000"/>
                <a:gd name="connsiteY1" fmla="*/ 1163780 h 1175655"/>
                <a:gd name="connsiteX2" fmla="*/ 4120737 w 9144000"/>
                <a:gd name="connsiteY2" fmla="*/ 1045027 h 1175655"/>
                <a:gd name="connsiteX3" fmla="*/ 7172696 w 9144000"/>
                <a:gd name="connsiteY3" fmla="*/ 605640 h 1175655"/>
                <a:gd name="connsiteX4" fmla="*/ 9144000 w 9144000"/>
                <a:gd name="connsiteY4" fmla="*/ 0 h 117565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1175655">
                  <a:moveTo>
                    <a:pt x="0" y="1116279"/>
                  </a:moveTo>
                  <a:cubicBezTo>
                    <a:pt x="493815" y="1145967"/>
                    <a:pt x="987631" y="1175655"/>
                    <a:pt x="1674420" y="1163780"/>
                  </a:cubicBezTo>
                  <a:cubicBezTo>
                    <a:pt x="2361209" y="1151905"/>
                    <a:pt x="3204358" y="1138050"/>
                    <a:pt x="4120737" y="1045027"/>
                  </a:cubicBezTo>
                  <a:cubicBezTo>
                    <a:pt x="5037116" y="952004"/>
                    <a:pt x="6335486" y="779811"/>
                    <a:pt x="7172696" y="605640"/>
                  </a:cubicBezTo>
                  <a:cubicBezTo>
                    <a:pt x="8009907" y="431469"/>
                    <a:pt x="8866910" y="154379"/>
                    <a:pt x="9144000" y="0"/>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5" name="Freeform 44"/>
            <p:cNvSpPr/>
            <p:nvPr/>
          </p:nvSpPr>
          <p:spPr>
            <a:xfrm>
              <a:off x="-11875" y="3467595"/>
              <a:ext cx="9144000" cy="890650"/>
            </a:xfrm>
            <a:custGeom>
              <a:avLst/>
              <a:gdLst>
                <a:gd name="connsiteX0" fmla="*/ 0 w 9144000"/>
                <a:gd name="connsiteY0" fmla="*/ 890650 h 890650"/>
                <a:gd name="connsiteX1" fmla="*/ 1045028 w 9144000"/>
                <a:gd name="connsiteY1" fmla="*/ 475013 h 890650"/>
                <a:gd name="connsiteX2" fmla="*/ 3111335 w 9144000"/>
                <a:gd name="connsiteY2" fmla="*/ 71252 h 890650"/>
                <a:gd name="connsiteX3" fmla="*/ 5913911 w 9144000"/>
                <a:gd name="connsiteY3" fmla="*/ 71252 h 890650"/>
                <a:gd name="connsiteX4" fmla="*/ 9144000 w 9144000"/>
                <a:gd name="connsiteY4" fmla="*/ 498764 h 8906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144000" h="890650">
                  <a:moveTo>
                    <a:pt x="0" y="890650"/>
                  </a:moveTo>
                  <a:cubicBezTo>
                    <a:pt x="263236" y="751114"/>
                    <a:pt x="526472" y="611579"/>
                    <a:pt x="1045028" y="475013"/>
                  </a:cubicBezTo>
                  <a:cubicBezTo>
                    <a:pt x="1563584" y="338447"/>
                    <a:pt x="2299855" y="138545"/>
                    <a:pt x="3111335" y="71252"/>
                  </a:cubicBezTo>
                  <a:cubicBezTo>
                    <a:pt x="3922815" y="3959"/>
                    <a:pt x="4908467" y="0"/>
                    <a:pt x="5913911" y="71252"/>
                  </a:cubicBezTo>
                  <a:cubicBezTo>
                    <a:pt x="6919355" y="142504"/>
                    <a:pt x="8595756" y="427512"/>
                    <a:pt x="9144000" y="498764"/>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6" name="Freeform 45"/>
            <p:cNvSpPr/>
            <p:nvPr/>
          </p:nvSpPr>
          <p:spPr>
            <a:xfrm>
              <a:off x="-23751" y="5640779"/>
              <a:ext cx="3004457" cy="1211283"/>
            </a:xfrm>
            <a:custGeom>
              <a:avLst/>
              <a:gdLst>
                <a:gd name="connsiteX0" fmla="*/ 0 w 3004457"/>
                <a:gd name="connsiteY0" fmla="*/ 0 h 1211283"/>
                <a:gd name="connsiteX1" fmla="*/ 3004457 w 3004457"/>
                <a:gd name="connsiteY1" fmla="*/ 1211283 h 1211283"/>
              </a:gdLst>
              <a:ahLst/>
              <a:cxnLst>
                <a:cxn ang="0">
                  <a:pos x="connsiteX0" y="connsiteY0"/>
                </a:cxn>
                <a:cxn ang="0">
                  <a:pos x="connsiteX1" y="connsiteY1"/>
                </a:cxn>
              </a:cxnLst>
              <a:rect l="l" t="t" r="r" b="b"/>
              <a:pathLst>
                <a:path w="3004457" h="1211283">
                  <a:moveTo>
                    <a:pt x="0" y="0"/>
                  </a:moveTo>
                  <a:cubicBezTo>
                    <a:pt x="1103415" y="501732"/>
                    <a:pt x="2206831" y="1003465"/>
                    <a:pt x="3004457" y="1211283"/>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7" name="Freeform 46"/>
            <p:cNvSpPr/>
            <p:nvPr/>
          </p:nvSpPr>
          <p:spPr>
            <a:xfrm>
              <a:off x="-11875" y="5284519"/>
              <a:ext cx="9144000" cy="1478478"/>
            </a:xfrm>
            <a:custGeom>
              <a:avLst/>
              <a:gdLst>
                <a:gd name="connsiteX0" fmla="*/ 0 w 9144000"/>
                <a:gd name="connsiteY0" fmla="*/ 0 h 1478478"/>
                <a:gd name="connsiteX1" fmla="*/ 1104405 w 9144000"/>
                <a:gd name="connsiteY1" fmla="*/ 344385 h 1478478"/>
                <a:gd name="connsiteX2" fmla="*/ 3194462 w 9144000"/>
                <a:gd name="connsiteY2" fmla="*/ 866899 h 1478478"/>
                <a:gd name="connsiteX3" fmla="*/ 5676405 w 9144000"/>
                <a:gd name="connsiteY3" fmla="*/ 1282536 h 1478478"/>
                <a:gd name="connsiteX4" fmla="*/ 7730836 w 9144000"/>
                <a:gd name="connsiteY4" fmla="*/ 1448790 h 1478478"/>
                <a:gd name="connsiteX5" fmla="*/ 8573984 w 9144000"/>
                <a:gd name="connsiteY5" fmla="*/ 1460665 h 1478478"/>
                <a:gd name="connsiteX6" fmla="*/ 9144000 w 9144000"/>
                <a:gd name="connsiteY6" fmla="*/ 1425039 h 147847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144000" h="1478478">
                  <a:moveTo>
                    <a:pt x="0" y="0"/>
                  </a:moveTo>
                  <a:cubicBezTo>
                    <a:pt x="285997" y="99951"/>
                    <a:pt x="571995" y="199902"/>
                    <a:pt x="1104405" y="344385"/>
                  </a:cubicBezTo>
                  <a:cubicBezTo>
                    <a:pt x="1636815" y="488868"/>
                    <a:pt x="2432462" y="710541"/>
                    <a:pt x="3194462" y="866899"/>
                  </a:cubicBezTo>
                  <a:cubicBezTo>
                    <a:pt x="3956462" y="1023258"/>
                    <a:pt x="4920343" y="1185554"/>
                    <a:pt x="5676405" y="1282536"/>
                  </a:cubicBezTo>
                  <a:cubicBezTo>
                    <a:pt x="6432467" y="1379518"/>
                    <a:pt x="7247906" y="1419102"/>
                    <a:pt x="7730836" y="1448790"/>
                  </a:cubicBezTo>
                  <a:cubicBezTo>
                    <a:pt x="8213766" y="1478478"/>
                    <a:pt x="8338457" y="1464623"/>
                    <a:pt x="8573984" y="1460665"/>
                  </a:cubicBezTo>
                  <a:cubicBezTo>
                    <a:pt x="8809511" y="1456707"/>
                    <a:pt x="8976755" y="1440873"/>
                    <a:pt x="9144000" y="1425039"/>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Freeform 48"/>
            <p:cNvSpPr/>
            <p:nvPr/>
          </p:nvSpPr>
          <p:spPr>
            <a:xfrm>
              <a:off x="2137558" y="5132120"/>
              <a:ext cx="6982691" cy="1719942"/>
            </a:xfrm>
            <a:custGeom>
              <a:avLst/>
              <a:gdLst>
                <a:gd name="connsiteX0" fmla="*/ 0 w 6982691"/>
                <a:gd name="connsiteY0" fmla="*/ 1719942 h 1719942"/>
                <a:gd name="connsiteX1" fmla="*/ 546265 w 6982691"/>
                <a:gd name="connsiteY1" fmla="*/ 1185553 h 1719942"/>
                <a:gd name="connsiteX2" fmla="*/ 1330037 w 6982691"/>
                <a:gd name="connsiteY2" fmla="*/ 710540 h 1719942"/>
                <a:gd name="connsiteX3" fmla="*/ 2078182 w 6982691"/>
                <a:gd name="connsiteY3" fmla="*/ 437407 h 1719942"/>
                <a:gd name="connsiteX4" fmla="*/ 3348842 w 6982691"/>
                <a:gd name="connsiteY4" fmla="*/ 152399 h 1719942"/>
                <a:gd name="connsiteX5" fmla="*/ 4001985 w 6982691"/>
                <a:gd name="connsiteY5" fmla="*/ 69272 h 1719942"/>
                <a:gd name="connsiteX6" fmla="*/ 5047013 w 6982691"/>
                <a:gd name="connsiteY6" fmla="*/ 9896 h 1719942"/>
                <a:gd name="connsiteX7" fmla="*/ 5890161 w 6982691"/>
                <a:gd name="connsiteY7" fmla="*/ 9896 h 1719942"/>
                <a:gd name="connsiteX8" fmla="*/ 6495803 w 6982691"/>
                <a:gd name="connsiteY8" fmla="*/ 9896 h 1719942"/>
                <a:gd name="connsiteX9" fmla="*/ 6899564 w 6982691"/>
                <a:gd name="connsiteY9" fmla="*/ 33646 h 1719942"/>
                <a:gd name="connsiteX10" fmla="*/ 6982691 w 6982691"/>
                <a:gd name="connsiteY10" fmla="*/ 45522 h 1719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6982691" h="1719942">
                  <a:moveTo>
                    <a:pt x="0" y="1719942"/>
                  </a:moveTo>
                  <a:cubicBezTo>
                    <a:pt x="162296" y="1536864"/>
                    <a:pt x="324592" y="1353787"/>
                    <a:pt x="546265" y="1185553"/>
                  </a:cubicBezTo>
                  <a:cubicBezTo>
                    <a:pt x="767938" y="1017319"/>
                    <a:pt x="1074718" y="835231"/>
                    <a:pt x="1330037" y="710540"/>
                  </a:cubicBezTo>
                  <a:cubicBezTo>
                    <a:pt x="1585356" y="585849"/>
                    <a:pt x="1741715" y="530430"/>
                    <a:pt x="2078182" y="437407"/>
                  </a:cubicBezTo>
                  <a:cubicBezTo>
                    <a:pt x="2414649" y="344384"/>
                    <a:pt x="3028208" y="213755"/>
                    <a:pt x="3348842" y="152399"/>
                  </a:cubicBezTo>
                  <a:cubicBezTo>
                    <a:pt x="3669476" y="91043"/>
                    <a:pt x="3718957" y="93022"/>
                    <a:pt x="4001985" y="69272"/>
                  </a:cubicBezTo>
                  <a:cubicBezTo>
                    <a:pt x="4285013" y="45522"/>
                    <a:pt x="4732317" y="19792"/>
                    <a:pt x="5047013" y="9896"/>
                  </a:cubicBezTo>
                  <a:cubicBezTo>
                    <a:pt x="5361709" y="0"/>
                    <a:pt x="5890161" y="9896"/>
                    <a:pt x="5890161" y="9896"/>
                  </a:cubicBezTo>
                  <a:lnTo>
                    <a:pt x="6495803" y="9896"/>
                  </a:lnTo>
                  <a:cubicBezTo>
                    <a:pt x="6664037" y="13854"/>
                    <a:pt x="6818416" y="27708"/>
                    <a:pt x="6899564" y="33646"/>
                  </a:cubicBezTo>
                  <a:cubicBezTo>
                    <a:pt x="6980712" y="39584"/>
                    <a:pt x="6953003" y="37605"/>
                    <a:pt x="6982691" y="45522"/>
                  </a:cubicBezTo>
                </a:path>
              </a:pathLst>
            </a:custGeom>
            <a:ln w="6350">
              <a:solidFill>
                <a:schemeClr val="bg1">
                  <a:alpha val="20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0" name="Hexagon 49"/>
            <p:cNvSpPr/>
            <p:nvPr/>
          </p:nvSpPr>
          <p:spPr>
            <a:xfrm rot="1800000">
              <a:off x="2996165" y="2859252"/>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1" name="Hexagon 50"/>
            <p:cNvSpPr/>
            <p:nvPr/>
          </p:nvSpPr>
          <p:spPr>
            <a:xfrm rot="1800000">
              <a:off x="3720065" y="4126078"/>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Hexagon 51"/>
            <p:cNvSpPr/>
            <p:nvPr/>
          </p:nvSpPr>
          <p:spPr>
            <a:xfrm rot="1800000">
              <a:off x="3729591" y="1592427"/>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Hexagon 52"/>
            <p:cNvSpPr/>
            <p:nvPr/>
          </p:nvSpPr>
          <p:spPr>
            <a:xfrm rot="1800000">
              <a:off x="2977115" y="325603"/>
              <a:ext cx="1601400" cy="1388236"/>
            </a:xfrm>
            <a:prstGeom prst="hexagon">
              <a:avLst>
                <a:gd name="adj" fmla="val 28544"/>
                <a:gd name="vf" fmla="val 115470"/>
              </a:avLst>
            </a:prstGeom>
            <a:solidFill>
              <a:schemeClr val="bg1">
                <a:alpha val="4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4" name="Hexagon 53"/>
            <p:cNvSpPr/>
            <p:nvPr/>
          </p:nvSpPr>
          <p:spPr>
            <a:xfrm rot="1800000">
              <a:off x="4463014" y="5383378"/>
              <a:ext cx="1601400" cy="1388236"/>
            </a:xfrm>
            <a:prstGeom prst="hexagon">
              <a:avLst>
                <a:gd name="adj" fmla="val 28544"/>
                <a:gd name="vf" fmla="val 115470"/>
              </a:avLst>
            </a:prstGeom>
            <a:solidFill>
              <a:schemeClr val="bg1">
                <a:alpha val="6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Freeform 54"/>
            <p:cNvSpPr/>
            <p:nvPr/>
          </p:nvSpPr>
          <p:spPr>
            <a:xfrm rot="1800000">
              <a:off x="-382404" y="4201528"/>
              <a:ext cx="1261499"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56357 w 1261499"/>
                <a:gd name="connsiteY5" fmla="*/ 1388236 h 1388236"/>
                <a:gd name="connsiteX6" fmla="*/ 0 w 1261499"/>
                <a:gd name="connsiteY6" fmla="*/ 105098 h 1388236"/>
                <a:gd name="connsiteX0" fmla="*/ 0 w 1261499"/>
                <a:gd name="connsiteY0" fmla="*/ 105098 h 1388236"/>
                <a:gd name="connsiteX1" fmla="*/ 56357 w 1261499"/>
                <a:gd name="connsiteY1" fmla="*/ 0 h 1388236"/>
                <a:gd name="connsiteX2" fmla="*/ 865241 w 1261499"/>
                <a:gd name="connsiteY2" fmla="*/ 0 h 1388236"/>
                <a:gd name="connsiteX3" fmla="*/ 1261499 w 1261499"/>
                <a:gd name="connsiteY3" fmla="*/ 694118 h 1388236"/>
                <a:gd name="connsiteX4" fmla="*/ 865241 w 1261499"/>
                <a:gd name="connsiteY4" fmla="*/ 1388236 h 1388236"/>
                <a:gd name="connsiteX5" fmla="*/ 744578 w 1261499"/>
                <a:gd name="connsiteY5" fmla="*/ 1387893 h 1388236"/>
                <a:gd name="connsiteX6" fmla="*/ 0 w 1261499"/>
                <a:gd name="connsiteY6" fmla="*/ 10509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61499" h="1388236">
                  <a:moveTo>
                    <a:pt x="0" y="105098"/>
                  </a:moveTo>
                  <a:lnTo>
                    <a:pt x="56357" y="0"/>
                  </a:lnTo>
                  <a:lnTo>
                    <a:pt x="865241" y="0"/>
                  </a:lnTo>
                  <a:lnTo>
                    <a:pt x="1261499" y="694118"/>
                  </a:lnTo>
                  <a:lnTo>
                    <a:pt x="865241" y="1388236"/>
                  </a:lnTo>
                  <a:lnTo>
                    <a:pt x="744578" y="1387893"/>
                  </a:lnTo>
                  <a:lnTo>
                    <a:pt x="0" y="105098"/>
                  </a:lnTo>
                  <a:close/>
                </a:path>
              </a:pathLst>
            </a:cu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6" name="Hexagon 55"/>
            <p:cNvSpPr/>
            <p:nvPr/>
          </p:nvSpPr>
          <p:spPr>
            <a:xfrm rot="1800000">
              <a:off x="24365" y="540242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Hexagon 56"/>
            <p:cNvSpPr/>
            <p:nvPr/>
          </p:nvSpPr>
          <p:spPr>
            <a:xfrm rot="1800000">
              <a:off x="52941" y="284972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8" name="Hexagon 57"/>
            <p:cNvSpPr/>
            <p:nvPr/>
          </p:nvSpPr>
          <p:spPr>
            <a:xfrm rot="1800000">
              <a:off x="776840" y="4126077"/>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Hexagon 58"/>
            <p:cNvSpPr/>
            <p:nvPr/>
          </p:nvSpPr>
          <p:spPr>
            <a:xfrm rot="1800000">
              <a:off x="1510265" y="54119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Hexagon 59"/>
            <p:cNvSpPr/>
            <p:nvPr/>
          </p:nvSpPr>
          <p:spPr>
            <a:xfrm rot="1800000">
              <a:off x="1529316" y="2859252"/>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5" name="Hexagon 94"/>
            <p:cNvSpPr/>
            <p:nvPr/>
          </p:nvSpPr>
          <p:spPr>
            <a:xfrm rot="1800000">
              <a:off x="795890" y="1563853"/>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6" name="Hexagon 95"/>
            <p:cNvSpPr/>
            <p:nvPr/>
          </p:nvSpPr>
          <p:spPr>
            <a:xfrm rot="1800000">
              <a:off x="6806166" y="4145128"/>
              <a:ext cx="1601400" cy="1388236"/>
            </a:xfrm>
            <a:prstGeom prst="hexagon">
              <a:avLst>
                <a:gd name="adj" fmla="val 28544"/>
                <a:gd name="vf" fmla="val 115470"/>
              </a:avLst>
            </a:prstGeom>
            <a:solidFill>
              <a:schemeClr val="bg1">
                <a:alpha val="10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7" name="Hexagon 96"/>
            <p:cNvSpPr/>
            <p:nvPr/>
          </p:nvSpPr>
          <p:spPr>
            <a:xfrm rot="1800000">
              <a:off x="7549116" y="5421479"/>
              <a:ext cx="1601400" cy="1388236"/>
            </a:xfrm>
            <a:prstGeom prst="hexagon">
              <a:avLst>
                <a:gd name="adj" fmla="val 28544"/>
                <a:gd name="vf" fmla="val 115470"/>
              </a:avLst>
            </a:pr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Hexagon 97"/>
            <p:cNvSpPr/>
            <p:nvPr/>
          </p:nvSpPr>
          <p:spPr>
            <a:xfrm rot="1800000">
              <a:off x="7549117" y="2868778"/>
              <a:ext cx="1601400" cy="1388236"/>
            </a:xfrm>
            <a:prstGeom prst="hexagon">
              <a:avLst>
                <a:gd name="adj" fmla="val 28544"/>
                <a:gd name="vf" fmla="val 115470"/>
              </a:avLst>
            </a:prstGeom>
            <a:solidFill>
              <a:schemeClr val="bg1">
                <a:alpha val="7000"/>
              </a:schemeClr>
            </a:solidFill>
            <a:ln w="12700">
              <a:solidFill>
                <a:schemeClr val="bg1">
                  <a:alpha val="8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9" name="Freeform 98"/>
            <p:cNvSpPr/>
            <p:nvPr/>
          </p:nvSpPr>
          <p:spPr>
            <a:xfrm rot="1800000">
              <a:off x="8306521" y="4055629"/>
              <a:ext cx="1243407" cy="1388236"/>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118 h 1388236"/>
                <a:gd name="connsiteX1" fmla="*/ 396258 w 1601400"/>
                <a:gd name="connsiteY1" fmla="*/ 0 h 1388236"/>
                <a:gd name="connsiteX2" fmla="*/ 474029 w 1601400"/>
                <a:gd name="connsiteY2" fmla="*/ 4016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243407"/>
                <a:gd name="connsiteY0" fmla="*/ 694118 h 1388236"/>
                <a:gd name="connsiteX1" fmla="*/ 396258 w 1243407"/>
                <a:gd name="connsiteY1" fmla="*/ 0 h 1388236"/>
                <a:gd name="connsiteX2" fmla="*/ 474029 w 1243407"/>
                <a:gd name="connsiteY2" fmla="*/ 4016 h 1388236"/>
                <a:gd name="connsiteX3" fmla="*/ 1243407 w 1243407"/>
                <a:gd name="connsiteY3" fmla="*/ 1325983 h 1388236"/>
                <a:gd name="connsiteX4" fmla="*/ 1205142 w 1243407"/>
                <a:gd name="connsiteY4" fmla="*/ 1388236 h 1388236"/>
                <a:gd name="connsiteX5" fmla="*/ 396258 w 1243407"/>
                <a:gd name="connsiteY5" fmla="*/ 1388236 h 1388236"/>
                <a:gd name="connsiteX6" fmla="*/ 0 w 1243407"/>
                <a:gd name="connsiteY6" fmla="*/ 694118 h 138823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3407" h="1388236">
                  <a:moveTo>
                    <a:pt x="0" y="694118"/>
                  </a:moveTo>
                  <a:lnTo>
                    <a:pt x="396258" y="0"/>
                  </a:lnTo>
                  <a:lnTo>
                    <a:pt x="474029" y="4016"/>
                  </a:lnTo>
                  <a:lnTo>
                    <a:pt x="1243407" y="1325983"/>
                  </a:lnTo>
                  <a:lnTo>
                    <a:pt x="1205142" y="1388236"/>
                  </a:lnTo>
                  <a:lnTo>
                    <a:pt x="396258" y="1388236"/>
                  </a:lnTo>
                  <a:lnTo>
                    <a:pt x="0" y="694118"/>
                  </a:lnTo>
                  <a:close/>
                </a:path>
              </a:pathLst>
            </a:custGeom>
            <a:solidFill>
              <a:schemeClr val="bg1">
                <a:alpha val="400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0" name="Freeform 99"/>
            <p:cNvSpPr/>
            <p:nvPr/>
          </p:nvSpPr>
          <p:spPr>
            <a:xfrm rot="1800000">
              <a:off x="8306771" y="1511524"/>
              <a:ext cx="1241871" cy="1388822"/>
            </a:xfrm>
            <a:custGeom>
              <a:avLst/>
              <a:gdLst>
                <a:gd name="connsiteX0" fmla="*/ 0 w 1601400"/>
                <a:gd name="connsiteY0" fmla="*/ 694118 h 1388236"/>
                <a:gd name="connsiteX1" fmla="*/ 396258 w 1601400"/>
                <a:gd name="connsiteY1" fmla="*/ 0 h 1388236"/>
                <a:gd name="connsiteX2" fmla="*/ 1205142 w 1601400"/>
                <a:gd name="connsiteY2" fmla="*/ 0 h 1388236"/>
                <a:gd name="connsiteX3" fmla="*/ 1601400 w 1601400"/>
                <a:gd name="connsiteY3" fmla="*/ 694118 h 1388236"/>
                <a:gd name="connsiteX4" fmla="*/ 1205142 w 1601400"/>
                <a:gd name="connsiteY4" fmla="*/ 1388236 h 1388236"/>
                <a:gd name="connsiteX5" fmla="*/ 396258 w 1601400"/>
                <a:gd name="connsiteY5" fmla="*/ 1388236 h 1388236"/>
                <a:gd name="connsiteX6" fmla="*/ 0 w 1601400"/>
                <a:gd name="connsiteY6" fmla="*/ 694118 h 1388236"/>
                <a:gd name="connsiteX0" fmla="*/ 0 w 1601400"/>
                <a:gd name="connsiteY0" fmla="*/ 694704 h 1388822"/>
                <a:gd name="connsiteX1" fmla="*/ 396258 w 1601400"/>
                <a:gd name="connsiteY1" fmla="*/ 586 h 1388822"/>
                <a:gd name="connsiteX2" fmla="*/ 482002 w 1601400"/>
                <a:gd name="connsiteY2" fmla="*/ 0 h 1388822"/>
                <a:gd name="connsiteX3" fmla="*/ 1601400 w 1601400"/>
                <a:gd name="connsiteY3" fmla="*/ 694704 h 1388822"/>
                <a:gd name="connsiteX4" fmla="*/ 1205142 w 1601400"/>
                <a:gd name="connsiteY4" fmla="*/ 1388822 h 1388822"/>
                <a:gd name="connsiteX5" fmla="*/ 396258 w 1601400"/>
                <a:gd name="connsiteY5" fmla="*/ 1388822 h 1388822"/>
                <a:gd name="connsiteX6" fmla="*/ 0 w 1601400"/>
                <a:gd name="connsiteY6" fmla="*/ 694704 h 1388822"/>
                <a:gd name="connsiteX0" fmla="*/ 0 w 1241871"/>
                <a:gd name="connsiteY0" fmla="*/ 694704 h 1388822"/>
                <a:gd name="connsiteX1" fmla="*/ 396258 w 1241871"/>
                <a:gd name="connsiteY1" fmla="*/ 586 h 1388822"/>
                <a:gd name="connsiteX2" fmla="*/ 482002 w 1241871"/>
                <a:gd name="connsiteY2" fmla="*/ 0 h 1388822"/>
                <a:gd name="connsiteX3" fmla="*/ 1241871 w 1241871"/>
                <a:gd name="connsiteY3" fmla="*/ 1323912 h 1388822"/>
                <a:gd name="connsiteX4" fmla="*/ 1205142 w 1241871"/>
                <a:gd name="connsiteY4" fmla="*/ 1388822 h 1388822"/>
                <a:gd name="connsiteX5" fmla="*/ 396258 w 1241871"/>
                <a:gd name="connsiteY5" fmla="*/ 1388822 h 1388822"/>
                <a:gd name="connsiteX6" fmla="*/ 0 w 1241871"/>
                <a:gd name="connsiteY6" fmla="*/ 694704 h 138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41871" h="1388822">
                  <a:moveTo>
                    <a:pt x="0" y="694704"/>
                  </a:moveTo>
                  <a:lnTo>
                    <a:pt x="396258" y="586"/>
                  </a:lnTo>
                  <a:lnTo>
                    <a:pt x="482002" y="0"/>
                  </a:lnTo>
                  <a:lnTo>
                    <a:pt x="1241871" y="1323912"/>
                  </a:lnTo>
                  <a:lnTo>
                    <a:pt x="1205142" y="1388822"/>
                  </a:lnTo>
                  <a:lnTo>
                    <a:pt x="396258" y="1388822"/>
                  </a:lnTo>
                  <a:lnTo>
                    <a:pt x="0" y="694704"/>
                  </a:lnTo>
                  <a:close/>
                </a:path>
              </a:pathLst>
            </a:custGeom>
            <a:solidFill>
              <a:schemeClr val="bg1">
                <a:alpha val="0"/>
              </a:schemeClr>
            </a:solidFill>
            <a:ln w="12700">
              <a:solidFill>
                <a:schemeClr val="bg1">
                  <a:alpha val="12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66" name="Rectangle 65"/>
          <p:cNvSpPr/>
          <p:nvPr/>
        </p:nvSpPr>
        <p:spPr>
          <a:xfrm>
            <a:off x="457200" y="333487"/>
            <a:ext cx="8229600" cy="6185647"/>
          </a:xfrm>
          <a:prstGeom prst="rect">
            <a:avLst/>
          </a:prstGeom>
          <a:solidFill>
            <a:schemeClr val="bg1"/>
          </a:solidFill>
          <a:ln w="635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0" name="Rectangle 69"/>
          <p:cNvSpPr/>
          <p:nvPr/>
        </p:nvSpPr>
        <p:spPr>
          <a:xfrm>
            <a:off x="4561242" y="-21511"/>
            <a:ext cx="3679116" cy="699244"/>
          </a:xfrm>
          <a:prstGeom prst="rect">
            <a:avLst/>
          </a:prstGeom>
          <a:solidFill>
            <a:srgbClr val="F5F5F5"/>
          </a:solidFill>
          <a:ln>
            <a:solidFill>
              <a:schemeClr val="bg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1" name="Rectangle 70"/>
          <p:cNvSpPr/>
          <p:nvPr/>
        </p:nvSpPr>
        <p:spPr>
          <a:xfrm>
            <a:off x="4649096" y="-21510"/>
            <a:ext cx="3505200" cy="62393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1043490" y="1027664"/>
            <a:ext cx="7024744" cy="1143000"/>
          </a:xfrm>
          <a:prstGeom prst="rect">
            <a:avLst/>
          </a:prstGeom>
        </p:spPr>
        <p:txBody>
          <a:bodyPr vert="horz" lIns="91440" tIns="45720" rIns="91440" bIns="45720" rtlCol="0" anchor="b">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1043492" y="2323652"/>
            <a:ext cx="6777317" cy="3508977"/>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5997388" y="224492"/>
            <a:ext cx="2133600" cy="365125"/>
          </a:xfrm>
          <a:prstGeom prst="rect">
            <a:avLst/>
          </a:prstGeom>
        </p:spPr>
        <p:txBody>
          <a:bodyPr vert="horz" lIns="91440" tIns="45720" rIns="91440" bIns="45720" rtlCol="0" anchor="ctr"/>
          <a:lstStyle>
            <a:lvl1pPr algn="r">
              <a:defRPr sz="1200">
                <a:solidFill>
                  <a:srgbClr val="FEFEFE"/>
                </a:solidFill>
              </a:defRPr>
            </a:lvl1pPr>
          </a:lstStyle>
          <a:p>
            <a:fld id="{F29C3FDD-FEBF-44ED-A22F-1EBEEA2E2A0D}" type="datetimeFigureOut">
              <a:rPr lang="en-US" smtClean="0"/>
              <a:t>4/10/2019</a:t>
            </a:fld>
            <a:endParaRPr lang="en-US"/>
          </a:p>
        </p:txBody>
      </p:sp>
      <p:sp>
        <p:nvSpPr>
          <p:cNvPr id="5" name="Footer Placeholder 4"/>
          <p:cNvSpPr>
            <a:spLocks noGrp="1"/>
          </p:cNvSpPr>
          <p:nvPr>
            <p:ph type="ftr" sz="quarter" idx="3"/>
          </p:nvPr>
        </p:nvSpPr>
        <p:spPr>
          <a:xfrm>
            <a:off x="4641448" y="5852160"/>
            <a:ext cx="3502152" cy="365125"/>
          </a:xfrm>
          <a:prstGeom prst="rect">
            <a:avLst/>
          </a:prstGeom>
        </p:spPr>
        <p:txBody>
          <a:bodyPr vert="horz" lIns="91440" tIns="45720" rIns="91440" bIns="45720" rtlCol="0" anchor="ctr"/>
          <a:lstStyle>
            <a:lvl1pPr algn="r">
              <a:defRPr sz="1200">
                <a:solidFill>
                  <a:schemeClr val="accent1"/>
                </a:solidFill>
              </a:defRPr>
            </a:lvl1pPr>
          </a:lstStyle>
          <a:p>
            <a:endParaRPr lang="en-US"/>
          </a:p>
        </p:txBody>
      </p:sp>
      <p:sp>
        <p:nvSpPr>
          <p:cNvPr id="6" name="Slide Number Placeholder 5"/>
          <p:cNvSpPr>
            <a:spLocks noGrp="1"/>
          </p:cNvSpPr>
          <p:nvPr>
            <p:ph type="sldNum" sz="quarter" idx="4"/>
          </p:nvPr>
        </p:nvSpPr>
        <p:spPr>
          <a:xfrm>
            <a:off x="4649096" y="224491"/>
            <a:ext cx="1332156" cy="365125"/>
          </a:xfrm>
          <a:prstGeom prst="rect">
            <a:avLst/>
          </a:prstGeom>
        </p:spPr>
        <p:txBody>
          <a:bodyPr vert="horz" lIns="91440" tIns="45720" rIns="91440" bIns="45720" rtlCol="0" anchor="ctr"/>
          <a:lstStyle>
            <a:lvl1pPr algn="l">
              <a:defRPr sz="1200">
                <a:solidFill>
                  <a:srgbClr val="FEFEFE"/>
                </a:solidFill>
              </a:defRPr>
            </a:lvl1pPr>
          </a:lstStyle>
          <a:p>
            <a:fld id="{DEE20C4F-083E-48E0-BCFE-3B94592083A0}"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spcBef>
          <a:spcPct val="0"/>
        </a:spcBef>
        <a:buNone/>
        <a:defRPr sz="40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274320" algn="l" defTabSz="914400" rtl="0" eaLnBrk="1" latinLnBrk="0" hangingPunct="1">
        <a:spcBef>
          <a:spcPct val="20000"/>
        </a:spcBef>
        <a:buClr>
          <a:schemeClr val="accent1"/>
        </a:buClr>
        <a:buSzPct val="76000"/>
        <a:buFont typeface="Wingdings 2" pitchFamily="18" charset="2"/>
        <a:buChar char=""/>
        <a:defRPr sz="2400" kern="1200">
          <a:solidFill>
            <a:schemeClr val="tx2"/>
          </a:solidFill>
          <a:latin typeface="+mn-lt"/>
          <a:ea typeface="+mn-ea"/>
          <a:cs typeface="+mn-cs"/>
        </a:defRPr>
      </a:lvl1pPr>
      <a:lvl2pPr marL="640080" indent="-274320" algn="l" defTabSz="914400" rtl="0" eaLnBrk="1" latinLnBrk="0" hangingPunct="1">
        <a:spcBef>
          <a:spcPct val="20000"/>
        </a:spcBef>
        <a:buClr>
          <a:schemeClr val="accent1"/>
        </a:buClr>
        <a:buSzPct val="76000"/>
        <a:buFont typeface="Wingdings 2" pitchFamily="18" charset="2"/>
        <a:buChar char=""/>
        <a:defRPr sz="2200" kern="1200">
          <a:solidFill>
            <a:schemeClr val="tx2"/>
          </a:solidFill>
          <a:latin typeface="+mn-lt"/>
          <a:ea typeface="+mn-ea"/>
          <a:cs typeface="+mn-cs"/>
        </a:defRPr>
      </a:lvl2pPr>
      <a:lvl3pPr marL="914400" indent="-228600" algn="l" defTabSz="914400" rtl="0" eaLnBrk="1" latinLnBrk="0" hangingPunct="1">
        <a:spcBef>
          <a:spcPct val="20000"/>
        </a:spcBef>
        <a:buClr>
          <a:schemeClr val="accent1"/>
        </a:buClr>
        <a:buSzPct val="76000"/>
        <a:buFont typeface="Wingdings 2" pitchFamily="18" charset="2"/>
        <a:buChar char=""/>
        <a:defRPr sz="2000" kern="1200">
          <a:solidFill>
            <a:schemeClr val="tx2"/>
          </a:solidFill>
          <a:latin typeface="+mn-lt"/>
          <a:ea typeface="+mn-ea"/>
          <a:cs typeface="+mn-cs"/>
        </a:defRPr>
      </a:lvl3pPr>
      <a:lvl4pPr marL="1124712" indent="-228600" algn="l" defTabSz="914400" rtl="0" eaLnBrk="1" latinLnBrk="0" hangingPunct="1">
        <a:spcBef>
          <a:spcPct val="20000"/>
        </a:spcBef>
        <a:buClr>
          <a:schemeClr val="accent1"/>
        </a:buClr>
        <a:buSzPct val="76000"/>
        <a:buFont typeface="Wingdings 2" pitchFamily="18" charset="2"/>
        <a:buChar char=""/>
        <a:defRPr sz="1800" kern="1200">
          <a:solidFill>
            <a:schemeClr val="tx2"/>
          </a:solidFill>
          <a:latin typeface="+mn-lt"/>
          <a:ea typeface="+mn-ea"/>
          <a:cs typeface="+mn-cs"/>
        </a:defRPr>
      </a:lvl4pPr>
      <a:lvl5pPr marL="1325880" indent="-228600" algn="l" defTabSz="914400" rtl="0" eaLnBrk="1" latinLnBrk="0" hangingPunct="1">
        <a:spcBef>
          <a:spcPct val="20000"/>
        </a:spcBef>
        <a:buClr>
          <a:schemeClr val="accent1"/>
        </a:buClr>
        <a:buSzPct val="76000"/>
        <a:buFont typeface="Wingdings 2" pitchFamily="18" charset="2"/>
        <a:buChar char=""/>
        <a:defRPr sz="1600" kern="1200" baseline="0">
          <a:solidFill>
            <a:schemeClr val="tx2"/>
          </a:solidFill>
          <a:latin typeface="+mn-lt"/>
          <a:ea typeface="+mn-ea"/>
          <a:cs typeface="+mn-cs"/>
        </a:defRPr>
      </a:lvl5pPr>
      <a:lvl6pPr marL="1517904"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6pPr>
      <a:lvl7pPr marL="1719072"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7pPr>
      <a:lvl8pPr marL="1920240"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8pPr>
      <a:lvl9pPr marL="2121408" indent="-228600" algn="l" defTabSz="914400" rtl="0" eaLnBrk="1" latinLnBrk="0" hangingPunct="1">
        <a:spcBef>
          <a:spcPct val="20000"/>
        </a:spcBef>
        <a:buClr>
          <a:schemeClr val="accent1"/>
        </a:buClr>
        <a:buSzPct val="76000"/>
        <a:buFont typeface="Wingdings 2" pitchFamily="18" charset="2"/>
        <a:buChar char=""/>
        <a:defRPr sz="14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dirty="0" smtClean="0"/>
              <a:t>How to Win Friends and Influence People in the Digital Age.</a:t>
            </a:r>
            <a:endParaRPr lang="en-US" dirty="0"/>
          </a:p>
        </p:txBody>
      </p:sp>
      <p:sp>
        <p:nvSpPr>
          <p:cNvPr id="3" name="Subtitle 2"/>
          <p:cNvSpPr>
            <a:spLocks noGrp="1"/>
          </p:cNvSpPr>
          <p:nvPr>
            <p:ph type="subTitle" idx="1"/>
          </p:nvPr>
        </p:nvSpPr>
        <p:spPr/>
        <p:txBody>
          <a:bodyPr/>
          <a:lstStyle/>
          <a:p>
            <a:r>
              <a:rPr lang="en-US" dirty="0" smtClean="0"/>
              <a:t>Management</a:t>
            </a:r>
            <a:endParaRPr lang="en-US" dirty="0"/>
          </a:p>
        </p:txBody>
      </p:sp>
    </p:spTree>
    <p:extLst>
      <p:ext uri="{BB962C8B-B14F-4D97-AF65-F5344CB8AC3E}">
        <p14:creationId xmlns:p14="http://schemas.microsoft.com/office/powerpoint/2010/main" val="303727880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Compliments and Criticism</a:t>
            </a:r>
            <a:endParaRPr lang="en-US" dirty="0"/>
          </a:p>
        </p:txBody>
      </p:sp>
      <p:sp>
        <p:nvSpPr>
          <p:cNvPr id="3" name="Content Placeholder 2"/>
          <p:cNvSpPr>
            <a:spLocks noGrp="1"/>
          </p:cNvSpPr>
          <p:nvPr>
            <p:ph idx="1"/>
          </p:nvPr>
        </p:nvSpPr>
        <p:spPr/>
        <p:txBody>
          <a:bodyPr>
            <a:normAutofit fontScale="85000" lnSpcReduction="10000"/>
          </a:bodyPr>
          <a:lstStyle/>
          <a:p>
            <a:pPr>
              <a:buFont typeface="Wingdings" pitchFamily="2" charset="2"/>
              <a:buChar char="§"/>
            </a:pPr>
            <a:r>
              <a:rPr lang="en-US" dirty="0" smtClean="0"/>
              <a:t>Leaders ought to compliment the elements that they cherish and focus much attention to them.</a:t>
            </a:r>
          </a:p>
          <a:p>
            <a:pPr>
              <a:buFont typeface="Wingdings" pitchFamily="2" charset="2"/>
              <a:buChar char="§"/>
            </a:pPr>
            <a:r>
              <a:rPr lang="en-US" dirty="0" smtClean="0"/>
              <a:t>Leading by compliments creates positive behavioral characteristics among the employees.</a:t>
            </a:r>
          </a:p>
          <a:p>
            <a:pPr>
              <a:buFont typeface="Wingdings" pitchFamily="2" charset="2"/>
              <a:buChar char="§"/>
            </a:pPr>
            <a:r>
              <a:rPr lang="en-US" dirty="0" smtClean="0"/>
              <a:t>The compliment-centered leadership compares to the sandwich technique where criticism is enveloped between two toasts of bread. </a:t>
            </a:r>
          </a:p>
          <a:p>
            <a:pPr>
              <a:buFont typeface="Wingdings" pitchFamily="2" charset="2"/>
              <a:buChar char="§"/>
            </a:pPr>
            <a:r>
              <a:rPr lang="en-US" dirty="0" smtClean="0"/>
              <a:t>Leaders should also call to attentions the errors among their juniors.</a:t>
            </a:r>
          </a:p>
        </p:txBody>
      </p:sp>
    </p:spTree>
    <p:extLst>
      <p:ext uri="{BB962C8B-B14F-4D97-AF65-F5344CB8AC3E}">
        <p14:creationId xmlns:p14="http://schemas.microsoft.com/office/powerpoint/2010/main" val="63125657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Asking Questions and Giving Orders</a:t>
            </a:r>
            <a:endParaRPr lang="en-US" dirty="0"/>
          </a:p>
        </p:txBody>
      </p:sp>
      <p:sp>
        <p:nvSpPr>
          <p:cNvPr id="3" name="Content Placeholder 2"/>
          <p:cNvSpPr>
            <a:spLocks noGrp="1"/>
          </p:cNvSpPr>
          <p:nvPr>
            <p:ph idx="1"/>
          </p:nvPr>
        </p:nvSpPr>
        <p:spPr/>
        <p:txBody>
          <a:bodyPr>
            <a:normAutofit lnSpcReduction="10000"/>
          </a:bodyPr>
          <a:lstStyle/>
          <a:p>
            <a:pPr>
              <a:buFont typeface="Wingdings" pitchFamily="2" charset="2"/>
              <a:buChar char="§"/>
            </a:pPr>
            <a:r>
              <a:rPr lang="en-US" dirty="0" smtClean="0"/>
              <a:t>Leaders should ask questions rather than giving direct orders. </a:t>
            </a:r>
          </a:p>
          <a:p>
            <a:pPr>
              <a:buFont typeface="Wingdings" pitchFamily="2" charset="2"/>
              <a:buChar char="§"/>
            </a:pPr>
            <a:r>
              <a:rPr lang="en-US" dirty="0" smtClean="0"/>
              <a:t>Carnegie articulately demonstrates that asking persons do something is an effective way of getting work </a:t>
            </a:r>
            <a:r>
              <a:rPr lang="en-US" dirty="0" smtClean="0"/>
              <a:t>done.</a:t>
            </a:r>
          </a:p>
          <a:p>
            <a:pPr>
              <a:buFont typeface="Wingdings" pitchFamily="2" charset="2"/>
              <a:buChar char="§"/>
            </a:pPr>
            <a:r>
              <a:rPr lang="en-US" dirty="0" smtClean="0"/>
              <a:t>Employees </a:t>
            </a:r>
            <a:r>
              <a:rPr lang="en-US" dirty="0" smtClean="0"/>
              <a:t>are not a bunch of order-takers but professionals themselves.</a:t>
            </a:r>
          </a:p>
          <a:p>
            <a:pPr>
              <a:buFont typeface="Wingdings" pitchFamily="2" charset="2"/>
              <a:buChar char="§"/>
            </a:pPr>
            <a:r>
              <a:rPr lang="en-US" dirty="0" smtClean="0"/>
              <a:t>Employees should be given the opportunity to offer their input.</a:t>
            </a:r>
          </a:p>
          <a:p>
            <a:pPr>
              <a:buFont typeface="Wingdings" pitchFamily="2" charset="2"/>
              <a:buChar char="§"/>
            </a:pPr>
            <a:endParaRPr lang="en-US" dirty="0"/>
          </a:p>
        </p:txBody>
      </p:sp>
    </p:spTree>
    <p:extLst>
      <p:ext uri="{BB962C8B-B14F-4D97-AF65-F5344CB8AC3E}">
        <p14:creationId xmlns:p14="http://schemas.microsoft.com/office/powerpoint/2010/main" val="135954248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Becoming a Friendlier Person</a:t>
            </a:r>
            <a:endParaRPr lang="en-US" dirty="0"/>
          </a:p>
        </p:txBody>
      </p:sp>
      <p:sp>
        <p:nvSpPr>
          <p:cNvPr id="3" name="Content Placeholder 2"/>
          <p:cNvSpPr>
            <a:spLocks noGrp="1"/>
          </p:cNvSpPr>
          <p:nvPr>
            <p:ph idx="1"/>
          </p:nvPr>
        </p:nvSpPr>
        <p:spPr/>
        <p:txBody>
          <a:bodyPr>
            <a:normAutofit fontScale="77500" lnSpcReduction="20000"/>
          </a:bodyPr>
          <a:lstStyle/>
          <a:p>
            <a:pPr>
              <a:buFont typeface="Wingdings" pitchFamily="2" charset="2"/>
              <a:buChar char="§"/>
            </a:pPr>
            <a:r>
              <a:rPr lang="en-US" dirty="0" smtClean="0"/>
              <a:t>Leaders ought to smile.</a:t>
            </a:r>
          </a:p>
          <a:p>
            <a:pPr>
              <a:buFont typeface="Wingdings" pitchFamily="2" charset="2"/>
              <a:buChar char="§"/>
            </a:pPr>
            <a:r>
              <a:rPr lang="en-US" dirty="0" smtClean="0"/>
              <a:t>Leaders need give genuine appreciation.</a:t>
            </a:r>
          </a:p>
          <a:p>
            <a:pPr>
              <a:buFont typeface="Wingdings" pitchFamily="2" charset="2"/>
              <a:buChar char="§"/>
            </a:pPr>
            <a:r>
              <a:rPr lang="en-US" dirty="0" smtClean="0"/>
              <a:t>Good leadership entails arousing the feeling of want among the employees.</a:t>
            </a:r>
          </a:p>
          <a:p>
            <a:pPr>
              <a:buFont typeface="Wingdings" pitchFamily="2" charset="2"/>
              <a:buChar char="§"/>
            </a:pPr>
            <a:r>
              <a:rPr lang="en-US" dirty="0" smtClean="0"/>
              <a:t>Remembering the names of the junior is a sign of recognition.</a:t>
            </a:r>
          </a:p>
          <a:p>
            <a:pPr>
              <a:buFont typeface="Wingdings" pitchFamily="2" charset="2"/>
              <a:buChar char="§"/>
            </a:pPr>
            <a:r>
              <a:rPr lang="en-US" dirty="0" smtClean="0"/>
              <a:t>Good listening skills and encouraging others to open up.</a:t>
            </a:r>
          </a:p>
          <a:p>
            <a:pPr>
              <a:buFont typeface="Wingdings" pitchFamily="2" charset="2"/>
              <a:buChar char="§"/>
            </a:pPr>
            <a:r>
              <a:rPr lang="en-US" dirty="0" smtClean="0"/>
              <a:t>Other people’s interests should be a priority in a communication.</a:t>
            </a:r>
          </a:p>
          <a:p>
            <a:pPr>
              <a:buFont typeface="Wingdings" pitchFamily="2" charset="2"/>
              <a:buChar char="§"/>
            </a:pPr>
            <a:r>
              <a:rPr lang="en-US" dirty="0" smtClean="0"/>
              <a:t>Making other people feel important shows noble leadership.</a:t>
            </a:r>
          </a:p>
          <a:p>
            <a:pPr>
              <a:buFont typeface="Wingdings" pitchFamily="2" charset="2"/>
              <a:buChar char="§"/>
            </a:pPr>
            <a:r>
              <a:rPr lang="en-US" dirty="0" smtClean="0"/>
              <a:t>Avoiding arguments that are likely to cause conflict.</a:t>
            </a:r>
            <a:endParaRPr lang="en-US" dirty="0"/>
          </a:p>
        </p:txBody>
      </p:sp>
    </p:spTree>
    <p:extLst>
      <p:ext uri="{BB962C8B-B14F-4D97-AF65-F5344CB8AC3E}">
        <p14:creationId xmlns:p14="http://schemas.microsoft.com/office/powerpoint/2010/main" val="282354346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Winning people to your way of thinking.</a:t>
            </a:r>
            <a:endParaRPr lang="en-US" dirty="0"/>
          </a:p>
        </p:txBody>
      </p:sp>
      <p:sp>
        <p:nvSpPr>
          <p:cNvPr id="3" name="Content Placeholder 2"/>
          <p:cNvSpPr>
            <a:spLocks noGrp="1"/>
          </p:cNvSpPr>
          <p:nvPr>
            <p:ph idx="1"/>
          </p:nvPr>
        </p:nvSpPr>
        <p:spPr/>
        <p:txBody>
          <a:bodyPr>
            <a:normAutofit fontScale="92500" lnSpcReduction="20000"/>
          </a:bodyPr>
          <a:lstStyle/>
          <a:p>
            <a:pPr>
              <a:buFont typeface="Wingdings" pitchFamily="2" charset="2"/>
              <a:buChar char="§"/>
            </a:pPr>
            <a:r>
              <a:rPr lang="en-US" dirty="0" smtClean="0"/>
              <a:t>Showing respect to other people’s opinions.</a:t>
            </a:r>
          </a:p>
          <a:p>
            <a:pPr>
              <a:buFont typeface="Wingdings" pitchFamily="2" charset="2"/>
              <a:buChar char="§"/>
            </a:pPr>
            <a:r>
              <a:rPr lang="en-US" dirty="0" smtClean="0"/>
              <a:t>Making others feel good about themselves.</a:t>
            </a:r>
          </a:p>
          <a:p>
            <a:pPr>
              <a:buFont typeface="Wingdings" pitchFamily="2" charset="2"/>
              <a:buChar char="§"/>
            </a:pPr>
            <a:r>
              <a:rPr lang="en-US" dirty="0" smtClean="0"/>
              <a:t>The other person should do the great deal of the talking.</a:t>
            </a:r>
          </a:p>
          <a:p>
            <a:pPr>
              <a:buFont typeface="Wingdings" pitchFamily="2" charset="2"/>
              <a:buChar char="§"/>
            </a:pPr>
            <a:r>
              <a:rPr lang="en-US" dirty="0" smtClean="0"/>
              <a:t>Seeing the situation in the other’s person’s perspective. </a:t>
            </a:r>
          </a:p>
          <a:p>
            <a:pPr>
              <a:buFont typeface="Wingdings" pitchFamily="2" charset="2"/>
              <a:buChar char="§"/>
            </a:pPr>
            <a:r>
              <a:rPr lang="en-US" dirty="0" smtClean="0"/>
              <a:t>Sympathizing with other person’s desires and feelings.</a:t>
            </a:r>
          </a:p>
          <a:p>
            <a:pPr>
              <a:buFont typeface="Wingdings" pitchFamily="2" charset="2"/>
              <a:buChar char="§"/>
            </a:pPr>
            <a:r>
              <a:rPr lang="en-US" dirty="0" smtClean="0"/>
              <a:t>Creating an appeal of nobleness.</a:t>
            </a:r>
          </a:p>
          <a:p>
            <a:pPr>
              <a:buFont typeface="Wingdings" pitchFamily="2" charset="2"/>
              <a:buChar char="§"/>
            </a:pPr>
            <a:r>
              <a:rPr lang="en-US" dirty="0" smtClean="0"/>
              <a:t>Dramatizing one’s ideologies.</a:t>
            </a:r>
            <a:endParaRPr lang="en-US" dirty="0"/>
          </a:p>
        </p:txBody>
      </p:sp>
    </p:spTree>
    <p:extLst>
      <p:ext uri="{BB962C8B-B14F-4D97-AF65-F5344CB8AC3E}">
        <p14:creationId xmlns:p14="http://schemas.microsoft.com/office/powerpoint/2010/main" val="114334711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Being a Leader</a:t>
            </a:r>
            <a:endParaRPr lang="en-US" dirty="0"/>
          </a:p>
        </p:txBody>
      </p:sp>
      <p:sp>
        <p:nvSpPr>
          <p:cNvPr id="3" name="Content Placeholder 2"/>
          <p:cNvSpPr>
            <a:spLocks noGrp="1"/>
          </p:cNvSpPr>
          <p:nvPr>
            <p:ph idx="1"/>
          </p:nvPr>
        </p:nvSpPr>
        <p:spPr/>
        <p:txBody>
          <a:bodyPr>
            <a:normAutofit fontScale="92500"/>
          </a:bodyPr>
          <a:lstStyle/>
          <a:p>
            <a:pPr>
              <a:buFont typeface="Wingdings" pitchFamily="2" charset="2"/>
              <a:buChar char="§"/>
            </a:pPr>
            <a:r>
              <a:rPr lang="en-US" dirty="0" smtClean="0"/>
              <a:t>Good leaders should throw down a challenge.</a:t>
            </a:r>
          </a:p>
          <a:p>
            <a:pPr>
              <a:buFont typeface="Wingdings" pitchFamily="2" charset="2"/>
              <a:buChar char="§"/>
            </a:pPr>
            <a:r>
              <a:rPr lang="en-US" dirty="0" smtClean="0"/>
              <a:t>Recognizing and rewarding slightest improvements among the juniors.</a:t>
            </a:r>
          </a:p>
          <a:p>
            <a:pPr>
              <a:buFont typeface="Wingdings" pitchFamily="2" charset="2"/>
              <a:buChar char="§"/>
            </a:pPr>
            <a:r>
              <a:rPr lang="en-US" dirty="0" smtClean="0"/>
              <a:t>Giving junior staff good reputations that will live up to.</a:t>
            </a:r>
          </a:p>
          <a:p>
            <a:pPr>
              <a:buFont typeface="Wingdings" pitchFamily="2" charset="2"/>
              <a:buChar char="§"/>
            </a:pPr>
            <a:r>
              <a:rPr lang="en-US" dirty="0" smtClean="0"/>
              <a:t>Encouraging others to continue working hard.</a:t>
            </a:r>
          </a:p>
          <a:p>
            <a:pPr>
              <a:buFont typeface="Wingdings" pitchFamily="2" charset="2"/>
              <a:buChar char="§"/>
            </a:pPr>
            <a:r>
              <a:rPr lang="en-US" dirty="0" smtClean="0"/>
              <a:t>Making the staff excited about undergoing about their duties.</a:t>
            </a:r>
            <a:endParaRPr lang="en-US" dirty="0"/>
          </a:p>
        </p:txBody>
      </p:sp>
    </p:spTree>
    <p:extLst>
      <p:ext uri="{BB962C8B-B14F-4D97-AF65-F5344CB8AC3E}">
        <p14:creationId xmlns:p14="http://schemas.microsoft.com/office/powerpoint/2010/main" val="255580626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Winning people’s way of thinking</a:t>
            </a:r>
            <a:endParaRPr lang="en-US" dirty="0"/>
          </a:p>
        </p:txBody>
      </p:sp>
      <p:sp>
        <p:nvSpPr>
          <p:cNvPr id="4" name="Content Placeholder 3"/>
          <p:cNvSpPr>
            <a:spLocks noGrp="1"/>
          </p:cNvSpPr>
          <p:nvPr>
            <p:ph idx="1"/>
          </p:nvPr>
        </p:nvSpPr>
        <p:spPr/>
        <p:txBody>
          <a:bodyPr/>
          <a:lstStyle/>
          <a:p>
            <a:pPr>
              <a:buFont typeface="Wingdings" pitchFamily="2" charset="2"/>
              <a:buChar char="§"/>
            </a:pPr>
            <a:r>
              <a:rPr lang="en-US" dirty="0" smtClean="0"/>
              <a:t>Becoming interested in other people rather than trying to make them interested in you.</a:t>
            </a:r>
          </a:p>
          <a:p>
            <a:pPr>
              <a:buFont typeface="Wingdings" pitchFamily="2" charset="2"/>
              <a:buChar char="§"/>
            </a:pPr>
            <a:r>
              <a:rPr lang="en-US" dirty="0" smtClean="0"/>
              <a:t>Avoid condemning others for their mistakes.</a:t>
            </a:r>
          </a:p>
          <a:p>
            <a:pPr>
              <a:buFont typeface="Wingdings" pitchFamily="2" charset="2"/>
              <a:buChar char="§"/>
            </a:pPr>
            <a:r>
              <a:rPr lang="en-US" dirty="0" smtClean="0"/>
              <a:t>Bringing persons to your side before reproaching them</a:t>
            </a:r>
          </a:p>
          <a:p>
            <a:pPr marL="0" indent="0">
              <a:buNone/>
            </a:pPr>
            <a:endParaRPr lang="en-US" dirty="0" smtClean="0"/>
          </a:p>
        </p:txBody>
      </p:sp>
      <p:pic>
        <p:nvPicPr>
          <p:cNvPr id="1027" name="Picture 3" descr="C:\Users\User\Documents\Carnergi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962400"/>
            <a:ext cx="6858000" cy="2209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3126032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Twitter Age</a:t>
            </a:r>
            <a:endParaRPr lang="en-US" dirty="0"/>
          </a:p>
        </p:txBody>
      </p:sp>
      <p:sp>
        <p:nvSpPr>
          <p:cNvPr id="3" name="Content Placeholder 2"/>
          <p:cNvSpPr>
            <a:spLocks noGrp="1"/>
          </p:cNvSpPr>
          <p:nvPr>
            <p:ph idx="1"/>
          </p:nvPr>
        </p:nvSpPr>
        <p:spPr/>
        <p:txBody>
          <a:bodyPr/>
          <a:lstStyle/>
          <a:p>
            <a:pPr>
              <a:buFont typeface="Wingdings" pitchFamily="2" charset="2"/>
              <a:buChar char="§"/>
            </a:pPr>
            <a:r>
              <a:rPr lang="en-US" dirty="0" smtClean="0"/>
              <a:t>Dale Carnegie’s principles are suicidal in the Twitter age is suicidal.</a:t>
            </a:r>
          </a:p>
          <a:p>
            <a:pPr>
              <a:buFont typeface="Wingdings" pitchFamily="2" charset="2"/>
              <a:buChar char="§"/>
            </a:pPr>
            <a:r>
              <a:rPr lang="en-US" dirty="0" smtClean="0"/>
              <a:t>Online users have adapted and respond depending on the magnitude of the comments.</a:t>
            </a:r>
          </a:p>
          <a:p>
            <a:pPr>
              <a:buFont typeface="Wingdings" pitchFamily="2" charset="2"/>
              <a:buChar char="§"/>
            </a:pPr>
            <a:r>
              <a:rPr lang="en-US" dirty="0" smtClean="0"/>
              <a:t>Persons have lost critical aspects of social </a:t>
            </a:r>
            <a:r>
              <a:rPr lang="en-US" dirty="0" smtClean="0"/>
              <a:t>interaction.</a:t>
            </a:r>
            <a:endParaRPr lang="en-US" dirty="0" smtClean="0"/>
          </a:p>
          <a:p>
            <a:pPr marL="0" indent="0">
              <a:buNone/>
            </a:pP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676400" y="5029200"/>
            <a:ext cx="4648200" cy="15430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0245296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a:t>
            </a:r>
            <a:endParaRPr lang="en-US" dirty="0"/>
          </a:p>
        </p:txBody>
      </p:sp>
      <p:sp>
        <p:nvSpPr>
          <p:cNvPr id="3" name="Content Placeholder 2"/>
          <p:cNvSpPr>
            <a:spLocks noGrp="1"/>
          </p:cNvSpPr>
          <p:nvPr>
            <p:ph idx="1"/>
          </p:nvPr>
        </p:nvSpPr>
        <p:spPr/>
        <p:txBody>
          <a:bodyPr>
            <a:normAutofit/>
          </a:bodyPr>
          <a:lstStyle/>
          <a:p>
            <a:pPr marL="0" indent="0">
              <a:buNone/>
            </a:pPr>
            <a:r>
              <a:rPr lang="en-US" dirty="0"/>
              <a:t>Carnegie, Dale. How to Win Friends and </a:t>
            </a:r>
            <a:r>
              <a:rPr lang="en-US" dirty="0" smtClean="0"/>
              <a:t>	Influence </a:t>
            </a:r>
            <a:r>
              <a:rPr lang="en-US" dirty="0"/>
              <a:t>People in the Digital Age. </a:t>
            </a:r>
            <a:r>
              <a:rPr lang="en-US" dirty="0" smtClean="0"/>
              <a:t>	Simon </a:t>
            </a:r>
            <a:r>
              <a:rPr lang="en-US" dirty="0"/>
              <a:t>and Schuster, 2012. </a:t>
            </a:r>
            <a:endParaRPr lang="en-US" dirty="0" smtClean="0"/>
          </a:p>
        </p:txBody>
      </p:sp>
    </p:spTree>
    <p:extLst>
      <p:ext uri="{BB962C8B-B14F-4D97-AF65-F5344CB8AC3E}">
        <p14:creationId xmlns:p14="http://schemas.microsoft.com/office/powerpoint/2010/main" val="2192562865"/>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Austin">
  <a:themeElements>
    <a:clrScheme name="Austin">
      <a:dk1>
        <a:sysClr val="windowText" lastClr="000000"/>
      </a:dk1>
      <a:lt1>
        <a:sysClr val="window" lastClr="FFFFFF"/>
      </a:lt1>
      <a:dk2>
        <a:srgbClr val="3E3D2D"/>
      </a:dk2>
      <a:lt2>
        <a:srgbClr val="CAF278"/>
      </a:lt2>
      <a:accent1>
        <a:srgbClr val="94C600"/>
      </a:accent1>
      <a:accent2>
        <a:srgbClr val="71685A"/>
      </a:accent2>
      <a:accent3>
        <a:srgbClr val="FF6700"/>
      </a:accent3>
      <a:accent4>
        <a:srgbClr val="909465"/>
      </a:accent4>
      <a:accent5>
        <a:srgbClr val="956B43"/>
      </a:accent5>
      <a:accent6>
        <a:srgbClr val="FEA022"/>
      </a:accent6>
      <a:hlink>
        <a:srgbClr val="E68200"/>
      </a:hlink>
      <a:folHlink>
        <a:srgbClr val="FFA94A"/>
      </a:folHlink>
    </a:clrScheme>
    <a:fontScheme name="Austin">
      <a:maj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Austin">
      <a:fillStyleLst>
        <a:solidFill>
          <a:schemeClr val="phClr"/>
        </a:solidFill>
        <a:gradFill rotWithShape="1">
          <a:gsLst>
            <a:gs pos="0">
              <a:schemeClr val="phClr">
                <a:tint val="20000"/>
                <a:satMod val="180000"/>
                <a:lumMod val="98000"/>
              </a:schemeClr>
            </a:gs>
            <a:gs pos="40000">
              <a:schemeClr val="phClr">
                <a:tint val="30000"/>
                <a:satMod val="260000"/>
                <a:lumMod val="84000"/>
              </a:schemeClr>
            </a:gs>
            <a:gs pos="100000">
              <a:schemeClr val="phClr">
                <a:tint val="100000"/>
                <a:satMod val="110000"/>
                <a:lumMod val="100000"/>
              </a:schemeClr>
            </a:gs>
          </a:gsLst>
          <a:lin ang="5040000" scaled="1"/>
        </a:gradFill>
        <a:gradFill rotWithShape="1">
          <a:gsLst>
            <a:gs pos="0">
              <a:schemeClr val="phClr"/>
            </a:gs>
            <a:gs pos="100000">
              <a:schemeClr val="phClr">
                <a:shade val="75000"/>
                <a:satMod val="120000"/>
                <a:lumMod val="90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scene3d>
            <a:camera prst="orthographicFront">
              <a:rot lat="0" lon="0" rev="0"/>
            </a:camera>
            <a:lightRig rig="threePt" dir="tl">
              <a:rot lat="0" lon="0" rev="20400000"/>
            </a:lightRig>
          </a:scene3d>
          <a:sp3d>
            <a:bevelT w="50800" h="12700" prst="softRound"/>
          </a:sp3d>
        </a:effectStyle>
        <a:effectStyle>
          <a:effectLst>
            <a:outerShdw blurRad="44450" dist="50800" dir="5400000" sx="96000" rotWithShape="0">
              <a:srgbClr val="000000">
                <a:alpha val="34000"/>
              </a:srgbClr>
            </a:outerShdw>
          </a:effectLst>
          <a:scene3d>
            <a:camera prst="orthographicFront">
              <a:rot lat="0" lon="0" rev="0"/>
            </a:camera>
            <a:lightRig rig="threePt" dir="tl">
              <a:rot lat="0" lon="0" rev="20400000"/>
            </a:lightRig>
          </a:scene3d>
          <a:sp3d contourW="15875" prstMaterial="metal">
            <a:bevelT w="101600" h="25400" prst="softRound"/>
            <a:contourClr>
              <a:schemeClr val="phClr">
                <a:shade val="30000"/>
              </a:schemeClr>
            </a:contourClr>
          </a:sp3d>
        </a:effectStyle>
      </a:effectStyleLst>
      <a:bgFillStyleLst>
        <a:solidFill>
          <a:schemeClr val="phClr"/>
        </a:solidFill>
        <a:gradFill rotWithShape="1">
          <a:gsLst>
            <a:gs pos="0">
              <a:schemeClr val="phClr">
                <a:shade val="94000"/>
                <a:satMod val="114000"/>
                <a:lumMod val="96000"/>
              </a:schemeClr>
            </a:gs>
            <a:gs pos="62000">
              <a:schemeClr val="phClr">
                <a:tint val="92000"/>
                <a:shade val="66000"/>
                <a:satMod val="110000"/>
                <a:lumMod val="80000"/>
              </a:schemeClr>
            </a:gs>
            <a:gs pos="100000">
              <a:schemeClr val="phClr">
                <a:tint val="89000"/>
                <a:shade val="62000"/>
                <a:satMod val="110000"/>
                <a:lumMod val="72000"/>
              </a:schemeClr>
            </a:gs>
          </a:gsLst>
          <a:lin ang="5400000" scaled="0"/>
        </a:gradFill>
        <a:blipFill rotWithShape="1">
          <a:blip xmlns:r="http://schemas.openxmlformats.org/officeDocument/2006/relationships" r:embed="rId1">
            <a:duotone>
              <a:schemeClr val="phClr">
                <a:tint val="80000"/>
                <a:shade val="58000"/>
              </a:schemeClr>
              <a:schemeClr val="phClr">
                <a:tint val="73000"/>
                <a:shade val="68000"/>
                <a:satMod val="15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Austin</Template>
  <TotalTime>231</TotalTime>
  <Words>1045</Words>
  <Application>Microsoft Office PowerPoint</Application>
  <PresentationFormat>On-screen Show (4:3)</PresentationFormat>
  <Paragraphs>53</Paragraphs>
  <Slides>9</Slides>
  <Notes>4</Notes>
  <HiddenSlides>0</HiddenSlides>
  <MMClips>0</MMClips>
  <ScaleCrop>false</ScaleCrop>
  <HeadingPairs>
    <vt:vector size="4" baseType="variant">
      <vt:variant>
        <vt:lpstr>Theme</vt:lpstr>
      </vt:variant>
      <vt:variant>
        <vt:i4>1</vt:i4>
      </vt:variant>
      <vt:variant>
        <vt:lpstr>Slide Titles</vt:lpstr>
      </vt:variant>
      <vt:variant>
        <vt:i4>9</vt:i4>
      </vt:variant>
    </vt:vector>
  </HeadingPairs>
  <TitlesOfParts>
    <vt:vector size="10" baseType="lpstr">
      <vt:lpstr>Austin</vt:lpstr>
      <vt:lpstr>How to Win Friends and Influence People in the Digital Age.</vt:lpstr>
      <vt:lpstr>Compliments and Criticism</vt:lpstr>
      <vt:lpstr>Asking Questions and Giving Orders</vt:lpstr>
      <vt:lpstr>Becoming a Friendlier Person</vt:lpstr>
      <vt:lpstr>Winning people to your way of thinking.</vt:lpstr>
      <vt:lpstr>Being a Leader</vt:lpstr>
      <vt:lpstr>Winning people’s way of thinking</vt:lpstr>
      <vt:lpstr>Twitter Age</vt:lpstr>
      <vt:lpstr>Reference</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dc:title>
  <dc:creator>Windows User</dc:creator>
  <cp:lastModifiedBy>Windows User</cp:lastModifiedBy>
  <cp:revision>17</cp:revision>
  <dcterms:created xsi:type="dcterms:W3CDTF">2019-04-08T18:26:48Z</dcterms:created>
  <dcterms:modified xsi:type="dcterms:W3CDTF">2019-04-10T09:29:30Z</dcterms:modified>
</cp:coreProperties>
</file>